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4"/>
  </p:notesMasterIdLst>
  <p:sldIdLst>
    <p:sldId id="276" r:id="rId2"/>
    <p:sldId id="258" r:id="rId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7ED0C-C4B4-4660-A184-3D255A00E0DE}" type="datetimeFigureOut">
              <a:rPr lang="ru-RU" smtClean="0"/>
              <a:pPr/>
              <a:t>19.12.2014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AAB45-0CEA-4E17-B522-855E33DE4B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251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9E95-6236-47CE-BB55-80AD5BBD503E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007C-3F2B-494D-956A-1575A81B4FD0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6CEF-05A9-4E4B-98E8-0DEEE1698EE6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97D6-49EE-4806-BCBD-301700B4C752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2C4DE-D193-425B-B453-08FDBA019B29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917AF-D5BF-4FB7-99CE-8452AABC6BD1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2ED8-2CA3-4BFE-9EFC-E0A6AF8CE868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7713-AADB-46A3-AF84-0795C9793FD4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2601-74B7-4772-8D59-FDC0AF6DB186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2CCF-A558-4554-89CB-F92AEEE3778B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9A4B-201A-413D-AEB2-A3F595638763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569480-8B33-4425-A173-7A0840EE2540}" type="datetime1">
              <a:rPr lang="ru-RU" smtClean="0"/>
              <a:pPr/>
              <a:t>19.12.2014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1826B0-A1E7-431B-99CF-C0890427A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3336" y="148570"/>
            <a:ext cx="850494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ПК  «Личный кабинет плательщика»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785794"/>
            <a:ext cx="8496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	</a:t>
            </a:r>
            <a:r>
              <a:rPr lang="ru-RU" sz="1400" dirty="0" smtClean="0"/>
              <a:t>Электронный сервис «Личный кабинет плательщика» разработан для улучшения взаимодействия Пенсионного фонда РФ и плательщиков страховых взносов на обязательное пенсионное и медицинское страхование (учреждений и организаций, индивидуальных предпринимателей, </a:t>
            </a:r>
            <a:r>
              <a:rPr lang="ru-RU" sz="1400" dirty="0" err="1" smtClean="0"/>
              <a:t>ИП-работодателей</a:t>
            </a:r>
            <a:r>
              <a:rPr lang="ru-RU" sz="1400" dirty="0" smtClean="0"/>
              <a:t>). </a:t>
            </a:r>
          </a:p>
          <a:p>
            <a:pPr algn="just"/>
            <a:r>
              <a:rPr lang="ru-RU" sz="1400" dirty="0" smtClean="0"/>
              <a:t>	Для входа в ПК «Личный кабинет плательщика» Кировской области на сайте ПФР </a:t>
            </a:r>
            <a:r>
              <a:rPr lang="ru-RU" sz="1400" b="1" u="sng" dirty="0" smtClean="0"/>
              <a:t>(</a:t>
            </a:r>
            <a:r>
              <a:rPr lang="en-US" sz="1400" b="1" u="sng" dirty="0" smtClean="0"/>
              <a:t>www.pfrf.ru</a:t>
            </a:r>
            <a:r>
              <a:rPr lang="ru-RU" sz="1400" b="1" u="sng" dirty="0" smtClean="0"/>
              <a:t>) </a:t>
            </a:r>
            <a:r>
              <a:rPr lang="ru-RU" sz="1400" dirty="0" smtClean="0"/>
              <a:t>необходимо ввести код Кировской области «053», ввести регистрационный номер в ПФР, пароль и нажать кнопку «Войти».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</p:spPr>
        <p:txBody>
          <a:bodyPr/>
          <a:lstStyle/>
          <a:p>
            <a:fld id="{1C1826B0-A1E7-431B-99CF-C0890427A2E0}" type="slidenum">
              <a:rPr lang="ru-RU" smtClean="0">
                <a:solidFill>
                  <a:schemeClr val="tx1"/>
                </a:solidFill>
              </a:rPr>
              <a:pPr/>
              <a:t>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5715016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Если данные введены  неверно, то вход  будет невозможен и на экране появится соответствующее сообщение об ошибке. После неудачной попытки входа необходимо заново ввести пароль и код.</a:t>
            </a:r>
          </a:p>
          <a:p>
            <a:endParaRPr lang="ru-RU" sz="16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4233" r="6879" b="6418"/>
          <a:stretch>
            <a:fillRect/>
          </a:stretch>
        </p:blipFill>
        <p:spPr bwMode="auto">
          <a:xfrm>
            <a:off x="1000100" y="2500306"/>
            <a:ext cx="594140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530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33638" y="148570"/>
            <a:ext cx="464261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Назначение программного комплекса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1196752"/>
            <a:ext cx="8392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ПК «Личный кабинет плательщика» для плательщиков доступны «</a:t>
            </a:r>
            <a:r>
              <a:rPr lang="ru-RU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он-лайн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 следующие сервисы: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5" name="Picture 7" descr="C:\Users\rovneyko\Desktop\m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4214818"/>
            <a:ext cx="2928926" cy="22145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одзаголовок 15"/>
          <p:cNvSpPr>
            <a:spLocks noGrp="1"/>
          </p:cNvSpPr>
          <p:nvPr>
            <p:ph type="subTitle" idx="1"/>
          </p:nvPr>
        </p:nvSpPr>
        <p:spPr>
          <a:xfrm>
            <a:off x="214282" y="1928802"/>
            <a:ext cx="2928958" cy="4214841"/>
          </a:xfrm>
        </p:spPr>
        <p:txBody>
          <a:bodyPr>
            <a:normAutofit/>
          </a:bodyPr>
          <a:lstStyle/>
          <a:p>
            <a:r>
              <a:rPr lang="ru-RU" sz="1600" b="1" u="sng" dirty="0" smtClean="0">
                <a:solidFill>
                  <a:srgbClr val="C00000"/>
                </a:solidFill>
              </a:rPr>
              <a:t>Сервисы для работодателей и предпринимателей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Платежи;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Справка о состоянии расчетов;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Справочная информация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Написать отзыв;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Сообщения;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Оценка «Личного кабинета»</a:t>
            </a:r>
            <a:endParaRPr lang="ru-RU" sz="16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26B0-A1E7-431B-99CF-C0890427A2E0}" type="slidenum">
              <a:rPr lang="ru-RU" smtClean="0">
                <a:solidFill>
                  <a:schemeClr val="tx1"/>
                </a:solidFill>
              </a:rPr>
              <a:pPr/>
              <a:t>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одзаголовок 15"/>
          <p:cNvSpPr txBox="1">
            <a:spLocks/>
          </p:cNvSpPr>
          <p:nvPr/>
        </p:nvSpPr>
        <p:spPr>
          <a:xfrm>
            <a:off x="3214678" y="1785926"/>
            <a:ext cx="2928958" cy="37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Сервисы только для  </a:t>
            </a:r>
            <a:r>
              <a:rPr kumimoji="0" lang="ru-RU" sz="16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самозанятого</a:t>
            </a:r>
            <a:r>
              <a:rPr kumimoji="0" lang="ru-RU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населения  (ИП)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Информация о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состоянии расчетов по годам;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tabLst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Расчет взносов;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Квитанция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Подзаголовок 15"/>
          <p:cNvSpPr txBox="1">
            <a:spLocks/>
          </p:cNvSpPr>
          <p:nvPr/>
        </p:nvSpPr>
        <p:spPr>
          <a:xfrm>
            <a:off x="6215042" y="1785926"/>
            <a:ext cx="2928958" cy="17145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Сервисы только для работодателей  (ЮЛ)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Информация о состоянии расчетов по месяцам;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tabLst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Проверка РСВ-1;</a:t>
            </a:r>
          </a:p>
          <a:p>
            <a:pPr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defRPr/>
            </a:pP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tx2"/>
                </a:solidFill>
              </a:rPr>
              <a:t>Платежное поручение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tabLst/>
              <a:defRPr/>
            </a:pPr>
            <a:endParaRPr lang="ru-RU" sz="1600" dirty="0" smtClean="0">
              <a:solidFill>
                <a:schemeClr val="tx2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pitchFamily="2" charset="2"/>
              <a:buChar char="ü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6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1446</TotalTime>
  <Words>119</Words>
  <Application>Microsoft Office PowerPoint</Application>
  <PresentationFormat>Экран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Ровнейко Н.И.</dc:creator>
  <cp:lastModifiedBy> </cp:lastModifiedBy>
  <cp:revision>117</cp:revision>
  <cp:lastPrinted>2013-04-01T10:29:49Z</cp:lastPrinted>
  <dcterms:created xsi:type="dcterms:W3CDTF">2013-03-28T10:21:23Z</dcterms:created>
  <dcterms:modified xsi:type="dcterms:W3CDTF">2014-12-19T05:13:45Z</dcterms:modified>
</cp:coreProperties>
</file>