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97" r:id="rId2"/>
    <p:sldId id="281" r:id="rId3"/>
    <p:sldId id="302" r:id="rId4"/>
    <p:sldId id="296" r:id="rId5"/>
    <p:sldId id="280" r:id="rId6"/>
    <p:sldId id="282" r:id="rId7"/>
    <p:sldId id="298" r:id="rId8"/>
    <p:sldId id="299" r:id="rId9"/>
    <p:sldId id="289" r:id="rId10"/>
    <p:sldId id="290" r:id="rId11"/>
    <p:sldId id="288" r:id="rId12"/>
    <p:sldId id="291" r:id="rId13"/>
    <p:sldId id="287" r:id="rId14"/>
    <p:sldId id="286" r:id="rId15"/>
    <p:sldId id="295" r:id="rId16"/>
    <p:sldId id="292" r:id="rId17"/>
    <p:sldId id="293" r:id="rId18"/>
    <p:sldId id="294" r:id="rId19"/>
    <p:sldId id="300" r:id="rId20"/>
    <p:sldId id="258" r:id="rId21"/>
    <p:sldId id="301" r:id="rId22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10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529" autoAdjust="0"/>
    <p:restoredTop sz="94624" autoAdjust="0"/>
  </p:normalViewPr>
  <p:slideViewPr>
    <p:cSldViewPr>
      <p:cViewPr>
        <p:scale>
          <a:sx n="60" d="100"/>
          <a:sy n="60" d="100"/>
        </p:scale>
        <p:origin x="-1524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ED0924-9DD1-4EAD-91FD-C9ABBF3A5684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4EF3F-038C-4D70-91B4-85DB9F31CB9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2EDB3F-9AEB-49C0-ACE2-BE75FF0AA421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0318D-85EA-4499-8900-02FA1A2AE3A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0318D-85EA-4499-8900-02FA1A2AE3A0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D434C-0FB4-4D7F-8FF7-0BB442A57590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E8C7-DD9A-45FD-8F83-1B6B39F5483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D434C-0FB4-4D7F-8FF7-0BB442A57590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E8C7-DD9A-45FD-8F83-1B6B39F5483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D434C-0FB4-4D7F-8FF7-0BB442A57590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E8C7-DD9A-45FD-8F83-1B6B39F5483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D434C-0FB4-4D7F-8FF7-0BB442A57590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E8C7-DD9A-45FD-8F83-1B6B39F5483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D434C-0FB4-4D7F-8FF7-0BB442A57590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E8C7-DD9A-45FD-8F83-1B6B39F5483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D434C-0FB4-4D7F-8FF7-0BB442A57590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E8C7-DD9A-45FD-8F83-1B6B39F5483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D434C-0FB4-4D7F-8FF7-0BB442A57590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E8C7-DD9A-45FD-8F83-1B6B39F5483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D434C-0FB4-4D7F-8FF7-0BB442A57590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E8C7-DD9A-45FD-8F83-1B6B39F5483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D434C-0FB4-4D7F-8FF7-0BB442A57590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E8C7-DD9A-45FD-8F83-1B6B39F5483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D434C-0FB4-4D7F-8FF7-0BB442A57590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E8C7-DD9A-45FD-8F83-1B6B39F5483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D434C-0FB4-4D7F-8FF7-0BB442A57590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EE8C7-DD9A-45FD-8F83-1B6B39F5483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0D434C-0FB4-4D7F-8FF7-0BB442A57590}" type="datetimeFigureOut">
              <a:rPr lang="ru-RU" smtClean="0"/>
              <a:pPr/>
              <a:t>03.03.2017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EE8C7-DD9A-45FD-8F83-1B6B39F5483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5;&#1085;&#1072;\Desktop\&#1092;&#1086;&#1088;&#1091;&#1084;\&#1048;&#1055;%20&#1051;&#1077;&#1074;&#1072;&#1096;&#1086;&#1074;\&#1052;&#1086;&#1081;%20&#1092;&#1080;&#1083;&#1100;&#1084;1234.2.mp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Технолог\Desktop\листовка\2395_Левашовы_наклей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0"/>
            <a:ext cx="6142699" cy="608685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3528" y="5934670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spc="300" dirty="0" smtClean="0">
                <a:solidFill>
                  <a:srgbClr val="FFFF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КОМПАНИЯ ЛЕВАШОВЫХ</a:t>
            </a:r>
            <a:endParaRPr lang="ru-RU" sz="5400" b="1" spc="300" dirty="0">
              <a:solidFill>
                <a:srgbClr val="FFFF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187624" y="260648"/>
            <a:ext cx="66560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Сортировка и сушка зерна</a:t>
            </a:r>
            <a:endParaRPr lang="ru-RU" sz="4400" b="1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Технолог\Desktop\Рамиль\Реклама на газели\выбранные фото\REFxznoxJek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74358"/>
            <a:ext cx="8024912" cy="53509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115616" y="332656"/>
            <a:ext cx="68579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Хранение хлебных запасов</a:t>
            </a:r>
            <a:endParaRPr lang="ru-RU" sz="4400" b="1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Технолог\Desktop\Рамиль\Реклама на газели\выбранные фото\opV4BSXYFm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137" y="1196752"/>
            <a:ext cx="7991328" cy="53285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331640" y="332656"/>
            <a:ext cx="68579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Размол зерна на мельнице</a:t>
            </a:r>
            <a:endParaRPr lang="ru-RU" sz="4400" b="1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Users\Технолог\Desktop\Рамиль\Реклама на газели\выбранные фото\SWuGPM-jpw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585" y="1196752"/>
            <a:ext cx="7920838" cy="52815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83768" y="260648"/>
            <a:ext cx="371037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Склад с мукой</a:t>
            </a:r>
            <a:endParaRPr lang="ru-RU" sz="4400" b="1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C:\Users\Технолог\Desktop\Рамиль\Реклама на газели\выбранные фото\X-NMqa_TEl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9" y="1266121"/>
            <a:ext cx="7779304" cy="518721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619672" y="0"/>
            <a:ext cx="615315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Свежевыпеченный хлеб</a:t>
            </a:r>
          </a:p>
          <a:p>
            <a:pPr algn="ctr"/>
            <a:r>
              <a:rPr lang="ru-RU" sz="44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«Крестьянский»</a:t>
            </a:r>
            <a:endParaRPr lang="ru-RU" sz="4400" b="1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C:\Users\Технолог\Desktop\Рамиль\Реклама на газели\выбранные фото\Xx91xj0awg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429523"/>
            <a:ext cx="7560840" cy="50415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Технолог\Desktop\Рамиль\Реклама на газели\Газель\FQXamzubXb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09220"/>
            <a:ext cx="7488832" cy="499353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907704" y="1"/>
            <a:ext cx="51764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Отгрузка продукции</a:t>
            </a:r>
            <a:endParaRPr lang="ru-RU" sz="4400" b="1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900608" y="4919008"/>
            <a:ext cx="111612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300 торговых точек по </a:t>
            </a:r>
          </a:p>
          <a:p>
            <a:pPr algn="ctr"/>
            <a:r>
              <a:rPr lang="ru-RU" sz="40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Кировской области, в</a:t>
            </a:r>
          </a:p>
          <a:p>
            <a:pPr algn="ctr"/>
            <a:r>
              <a:rPr lang="ru-RU" sz="40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Республиках Марий Эл и Татарстан</a:t>
            </a:r>
            <a:endParaRPr lang="ru-RU" sz="4000" b="1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Технолог\Desktop\Юбилей-25 лет КФХ\N2oOaySlKe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725564"/>
            <a:ext cx="7565021" cy="567376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 лет КФХ</a:t>
            </a:r>
          </a:p>
          <a:p>
            <a:pPr algn="ctr"/>
            <a:r>
              <a:rPr lang="ru-RU" sz="40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 года на хлебном рынке</a:t>
            </a:r>
            <a:endParaRPr lang="ru-RU" sz="4000" b="1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150114"/>
            <a:ext cx="9081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предприятии работает 150 человек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043608" y="0"/>
            <a:ext cx="725346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Цех хлебобулочных изделий</a:t>
            </a:r>
            <a:endParaRPr lang="ru-RU" sz="4400" b="1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9" name="Picture 3" descr="C:\Users\Технолог\Desktop\Рамиль\Реклама на газели\выбранные фото\15StmWZIFb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18213"/>
            <a:ext cx="7200800" cy="566340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Технолог\Desktop\Рамиль\Реклама на газели\выбранные фото\vpHJZaN15M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70894"/>
            <a:ext cx="6984776" cy="523858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Цех выпеченных и кондитерских изделий</a:t>
            </a:r>
            <a:endParaRPr lang="ru-RU" sz="4400" b="1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Цех мясных полуфабрикатов</a:t>
            </a:r>
            <a:endParaRPr lang="ru-RU" sz="4400" b="1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266" name="Picture 2" descr="C:\Users\Технолог\Desktop\Рамиль\Реклама на газели\выбранные фото\VSt9rNa4i9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892853"/>
            <a:ext cx="7560839" cy="567062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3429007" cy="5341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887416" y="1124744"/>
            <a:ext cx="525658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3600" dirty="0" smtClean="0"/>
              <a:t>В 1990 году, в начале</a:t>
            </a:r>
          </a:p>
          <a:p>
            <a:pPr>
              <a:buNone/>
            </a:pPr>
            <a:r>
              <a:rPr lang="ru-RU" sz="3600" dirty="0" smtClean="0"/>
              <a:t>перестройки, опытный</a:t>
            </a:r>
          </a:p>
          <a:p>
            <a:pPr>
              <a:buNone/>
            </a:pPr>
            <a:r>
              <a:rPr lang="ru-RU" sz="3600" dirty="0" smtClean="0"/>
              <a:t>зоотехник </a:t>
            </a:r>
          </a:p>
          <a:p>
            <a:pPr>
              <a:buNone/>
            </a:pPr>
            <a:r>
              <a:rPr lang="ru-RU" sz="3600" b="1" dirty="0" err="1" smtClean="0"/>
              <a:t>Рафис</a:t>
            </a:r>
            <a:r>
              <a:rPr lang="ru-RU" sz="3600" b="1" dirty="0" smtClean="0"/>
              <a:t> Габдульбарович Левашов </a:t>
            </a:r>
            <a:r>
              <a:rPr lang="ru-RU" sz="3600" dirty="0" smtClean="0"/>
              <a:t>решил заняться свои делом, и подключил к становлению хозяйства своих родственников.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ownloads\Bezymyanny78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-142900"/>
            <a:ext cx="2584992" cy="1428736"/>
          </a:xfrm>
          <a:prstGeom prst="rect">
            <a:avLst/>
          </a:prstGeom>
          <a:noFill/>
        </p:spPr>
      </p:pic>
      <p:pic>
        <p:nvPicPr>
          <p:cNvPr id="12290" name="Picture 2" descr="C:\Users\Технолог\Desktop\Рамиль\фото хлеб\JDlPN6gLRW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40568" y="0"/>
            <a:ext cx="10284991" cy="6858000"/>
          </a:xfrm>
          <a:prstGeom prst="rect">
            <a:avLst/>
          </a:prstGeom>
          <a:noFill/>
        </p:spPr>
      </p:pic>
      <p:pic>
        <p:nvPicPr>
          <p:cNvPr id="12291" name="Picture 3" descr="C:\Users\Технолог\Desktop\листовка\сердце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212976"/>
            <a:ext cx="1123829" cy="106763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Внедрение хлеба «для здоровья»</a:t>
            </a:r>
            <a:endParaRPr lang="ru-RU" sz="4400" b="1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Технолог\Desktop\листовка\2395_Левашовы_наклей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0"/>
            <a:ext cx="6142699" cy="608685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827584" y="5934670"/>
            <a:ext cx="86409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spc="300" dirty="0" smtClean="0">
                <a:solidFill>
                  <a:srgbClr val="FFFF00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Спасибо за внимание!</a:t>
            </a:r>
            <a:endParaRPr lang="ru-RU" sz="5400" b="1" spc="300" dirty="0">
              <a:solidFill>
                <a:srgbClr val="FFFF00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Мой фильм1234.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Мой фильм1234.2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48000" y="228600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Технолог\Pictures\Коллектив фотки\1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548680"/>
            <a:ext cx="4245936" cy="566124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1988840"/>
            <a:ext cx="487101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Раис Габдульбарович </a:t>
            </a:r>
          </a:p>
          <a:p>
            <a:r>
              <a:rPr lang="ru-RU" sz="3600" b="1" dirty="0" smtClean="0"/>
              <a:t>Левашов </a:t>
            </a:r>
            <a:r>
              <a:rPr lang="ru-RU" sz="3600" dirty="0" smtClean="0"/>
              <a:t>– </a:t>
            </a:r>
          </a:p>
          <a:p>
            <a:r>
              <a:rPr lang="ru-RU" sz="3600" dirty="0" smtClean="0"/>
              <a:t>лучший агроном </a:t>
            </a:r>
          </a:p>
          <a:p>
            <a:r>
              <a:rPr lang="ru-RU" sz="3600" dirty="0" smtClean="0"/>
              <a:t>в районе, руководитель</a:t>
            </a:r>
          </a:p>
          <a:p>
            <a:r>
              <a:rPr lang="ru-RU" sz="3600" dirty="0" smtClean="0"/>
              <a:t>предприятия.</a:t>
            </a:r>
            <a:endParaRPr lang="ru-RU" sz="3600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F:\DCIM\103D3100\DSC_09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4584" y="0"/>
            <a:ext cx="10657184" cy="688276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-10234" y="404664"/>
            <a:ext cx="905324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spc="-150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Было трудно</a:t>
            </a:r>
          </a:p>
          <a:p>
            <a:pPr algn="ctr"/>
            <a:r>
              <a:rPr lang="ru-RU" sz="4400" b="1" spc="-150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приходилось работать от зари до зари</a:t>
            </a:r>
            <a:endParaRPr lang="ru-RU" sz="4400" b="1" spc="-150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612576" y="5877272"/>
            <a:ext cx="105131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spc="-150" dirty="0" smtClean="0">
                <a:solidFill>
                  <a:srgbClr val="FFE10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Начинали с 90 га</a:t>
            </a:r>
            <a:endParaRPr lang="ru-RU" sz="4800" b="1" spc="-150" dirty="0">
              <a:solidFill>
                <a:srgbClr val="FFE10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_01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540568" y="0"/>
            <a:ext cx="10369152" cy="6912768"/>
          </a:xfrm>
        </p:spPr>
      </p:pic>
      <p:sp>
        <p:nvSpPr>
          <p:cNvPr id="5" name="TextBox 4"/>
          <p:cNvSpPr txBox="1"/>
          <p:nvPr/>
        </p:nvSpPr>
        <p:spPr>
          <a:xfrm>
            <a:off x="-468560" y="404664"/>
            <a:ext cx="102251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E105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Но они справились!</a:t>
            </a:r>
            <a:endParaRPr lang="ru-RU" sz="6000" b="1" dirty="0">
              <a:solidFill>
                <a:srgbClr val="FFE105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468560" y="6088559"/>
            <a:ext cx="102251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Сейчас 1200 га</a:t>
            </a:r>
            <a:endParaRPr lang="ru-RU" sz="4800" b="1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ехнолог\Desktop\Рамиль\Реклама на газели\выбранные фото\rz7SwnGCjY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8128000" cy="541972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-1116632" y="188640"/>
            <a:ext cx="11521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ПОЛЯ ДО ПРИЛАВКА</a:t>
            </a:r>
            <a:endParaRPr lang="ru-RU" sz="4800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116632" y="1124744"/>
            <a:ext cx="1144927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МЫ СОЗДАЛИ </a:t>
            </a:r>
          </a:p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ПОЛНЫЙ ПРОИЗВОДСТВЕННЫЙ ЦИКЛ - </a:t>
            </a:r>
            <a:b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ПОСЕВА ЗЕРНА И ПРОИЗВОДСТВА МУКИ </a:t>
            </a:r>
          </a:p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ВЫПЕЧКИ И РЕАЛИЗАЦИИ ХЛЕБА!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619672" y="332656"/>
            <a:ext cx="57506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Идет обработка почвы</a:t>
            </a:r>
            <a:endParaRPr lang="ru-RU" sz="4400" b="1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Технолог\Desktop\Рамиль\Реклама на газели\выбранные фото\kzIUbncOZ9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124716"/>
            <a:ext cx="7992888" cy="53296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475656" y="260648"/>
            <a:ext cx="63893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E10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Уборка урожая 2016 года</a:t>
            </a:r>
            <a:endParaRPr lang="ru-RU" sz="4400" b="1" dirty="0">
              <a:solidFill>
                <a:srgbClr val="FFE10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Технолог\Desktop\Рамиль\Реклама на газели\выбранные фото\1OHOheQyzM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8064896" cy="537764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147</Words>
  <Application>Microsoft Office PowerPoint</Application>
  <PresentationFormat>Экран (4:3)</PresentationFormat>
  <Paragraphs>40</Paragraphs>
  <Slides>21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Фотоальбом</dc:title>
  <dc:creator>User</dc:creator>
  <cp:lastModifiedBy>Анна</cp:lastModifiedBy>
  <cp:revision>97</cp:revision>
  <dcterms:created xsi:type="dcterms:W3CDTF">2015-11-19T17:44:02Z</dcterms:created>
  <dcterms:modified xsi:type="dcterms:W3CDTF">2017-03-03T07:18:34Z</dcterms:modified>
</cp:coreProperties>
</file>