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6" r:id="rId3"/>
    <p:sldId id="257" r:id="rId4"/>
    <p:sldId id="258" r:id="rId5"/>
    <p:sldId id="264" r:id="rId6"/>
    <p:sldId id="259" r:id="rId7"/>
    <p:sldId id="260" r:id="rId8"/>
    <p:sldId id="261" r:id="rId9"/>
    <p:sldId id="262" r:id="rId10"/>
    <p:sldId id="263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2935F-55F6-43C1-B41E-D809F09D70BF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1D4A4-AEDD-4DCC-A650-39C810EBA1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353374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2935F-55F6-43C1-B41E-D809F09D70BF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1D4A4-AEDD-4DCC-A650-39C810EBA1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896725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2935F-55F6-43C1-B41E-D809F09D70BF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1D4A4-AEDD-4DCC-A650-39C810EBA1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058508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2935F-55F6-43C1-B41E-D809F09D70BF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1D4A4-AEDD-4DCC-A650-39C810EBA1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41601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2935F-55F6-43C1-B41E-D809F09D70BF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1D4A4-AEDD-4DCC-A650-39C810EBA1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826070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2935F-55F6-43C1-B41E-D809F09D70BF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1D4A4-AEDD-4DCC-A650-39C810EBA1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357402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2935F-55F6-43C1-B41E-D809F09D70BF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1D4A4-AEDD-4DCC-A650-39C810EBA1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909079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2935F-55F6-43C1-B41E-D809F09D70BF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1D4A4-AEDD-4DCC-A650-39C810EBA1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90991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2935F-55F6-43C1-B41E-D809F09D70BF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1D4A4-AEDD-4DCC-A650-39C810EBA1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99441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2935F-55F6-43C1-B41E-D809F09D70BF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1D4A4-AEDD-4DCC-A650-39C810EBA1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25445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2935F-55F6-43C1-B41E-D809F09D70BF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1D4A4-AEDD-4DCC-A650-39C810EBA1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26690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B2935F-55F6-43C1-B41E-D809F09D70BF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41D4A4-AEDD-4DCC-A650-39C810EBA1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58156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857364"/>
            <a:ext cx="8229600" cy="250033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Bookman Old Style" pitchFamily="18" charset="0"/>
              </a:rPr>
              <a:t>Инвестиционная привлекательность </a:t>
            </a:r>
            <a:r>
              <a:rPr lang="ru-RU" b="1" dirty="0" err="1" smtClean="0">
                <a:latin typeface="Bookman Old Style" pitchFamily="18" charset="0"/>
              </a:rPr>
              <a:t>Савальского</a:t>
            </a:r>
            <a:r>
              <a:rPr lang="ru-RU" b="1" dirty="0" smtClean="0">
                <a:latin typeface="Bookman Old Style" pitchFamily="18" charset="0"/>
              </a:rPr>
              <a:t> парка и прилегающих территорий</a:t>
            </a:r>
            <a:endParaRPr lang="ru-RU" b="1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5656" y="188640"/>
            <a:ext cx="5940425" cy="6467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190863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95736" y="123382"/>
            <a:ext cx="4860032" cy="6514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30514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620688"/>
            <a:ext cx="8877884" cy="5615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51271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0648"/>
            <a:ext cx="8528215" cy="6192688"/>
          </a:xfrm>
        </p:spPr>
      </p:pic>
    </p:spTree>
    <p:extLst>
      <p:ext uri="{BB962C8B-B14F-4D97-AF65-F5344CB8AC3E}">
        <p14:creationId xmlns:p14="http://schemas.microsoft.com/office/powerpoint/2010/main" xmlns="" val="4249413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1520" y="260648"/>
            <a:ext cx="8640960" cy="6369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37067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9552" y="404664"/>
            <a:ext cx="8208912" cy="6081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293750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512" y="404664"/>
            <a:ext cx="8802860" cy="5986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262261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528" y="260648"/>
            <a:ext cx="8496944" cy="6302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867797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11560" y="404664"/>
            <a:ext cx="7992888" cy="6225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433933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7</Words>
  <Application>Microsoft Office PowerPoint</Application>
  <PresentationFormat>Экран (4:3)</PresentationFormat>
  <Paragraphs>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Инвестиционная привлекательность Савальского парка и прилегающих территорий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5каб</dc:creator>
  <cp:lastModifiedBy>Анна</cp:lastModifiedBy>
  <cp:revision>3</cp:revision>
  <dcterms:created xsi:type="dcterms:W3CDTF">2017-03-03T13:20:13Z</dcterms:created>
  <dcterms:modified xsi:type="dcterms:W3CDTF">2017-03-03T13:54:56Z</dcterms:modified>
</cp:coreProperties>
</file>