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1"/>
  </p:notesMasterIdLst>
  <p:sldIdLst>
    <p:sldId id="311" r:id="rId2"/>
    <p:sldId id="293" r:id="rId3"/>
    <p:sldId id="336" r:id="rId4"/>
    <p:sldId id="324" r:id="rId5"/>
    <p:sldId id="326" r:id="rId6"/>
    <p:sldId id="329" r:id="rId7"/>
    <p:sldId id="330" r:id="rId8"/>
    <p:sldId id="331" r:id="rId9"/>
    <p:sldId id="333" r:id="rId10"/>
    <p:sldId id="332" r:id="rId11"/>
    <p:sldId id="334" r:id="rId12"/>
    <p:sldId id="335" r:id="rId13"/>
    <p:sldId id="337" r:id="rId14"/>
    <p:sldId id="338" r:id="rId15"/>
    <p:sldId id="339" r:id="rId16"/>
    <p:sldId id="340" r:id="rId17"/>
    <p:sldId id="341" r:id="rId18"/>
    <p:sldId id="342" r:id="rId19"/>
    <p:sldId id="343" r:id="rId20"/>
  </p:sldIdLst>
  <p:sldSz cx="9906000" cy="6858000" type="A4"/>
  <p:notesSz cx="6797675" cy="9926638"/>
  <p:embeddedFontLst>
    <p:embeddedFont>
      <p:font typeface="Etelka Text Pro" charset="0"/>
      <p:regular r:id="rId22"/>
      <p:bold r:id="rId23"/>
      <p:italic r:id="rId24"/>
      <p:boldItalic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Verdana" pitchFamily="34" charset="0"/>
      <p:regular r:id="rId30"/>
      <p:bold r:id="rId31"/>
      <p:italic r:id="rId32"/>
      <p:boldItalic r:id="rId33"/>
    </p:embeddedFont>
    <p:embeddedFont>
      <p:font typeface="Etelka Light Pro" charset="0"/>
      <p:regular r:id="rId34"/>
      <p:italic r:id="rId35"/>
    </p:embeddedFont>
    <p:embeddedFont>
      <p:font typeface="Arial Cyr" pitchFamily="34" charset="0"/>
      <p:regular r:id="rId36"/>
      <p:bold r:id="rId37"/>
      <p:italic r:id="rId38"/>
      <p:boldItalic r:id="rId39"/>
    </p:embeddedFont>
  </p:embeddedFontLst>
  <p:defaultTextStyle>
    <a:defPPr>
      <a:defRPr lang="lv-LV"/>
    </a:defPPr>
    <a:lvl1pPr algn="l" defTabSz="10302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14350" indent="-57150" algn="l" defTabSz="10302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30288" indent="-115888" algn="l" defTabSz="10302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46225" indent="-174625" algn="l" defTabSz="10302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62163" indent="-233363" algn="l" defTabSz="10302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B8D0EE"/>
    <a:srgbClr val="002060"/>
    <a:srgbClr val="C60C2E"/>
    <a:srgbClr val="8EB4E3"/>
    <a:srgbClr val="002569"/>
    <a:srgbClr val="000066"/>
    <a:srgbClr val="03205B"/>
    <a:srgbClr val="91090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4" autoAdjust="0"/>
    <p:restoredTop sz="94381" autoAdjust="0"/>
  </p:normalViewPr>
  <p:slideViewPr>
    <p:cSldViewPr>
      <p:cViewPr varScale="1">
        <p:scale>
          <a:sx n="74" d="100"/>
          <a:sy n="74" d="100"/>
        </p:scale>
        <p:origin x="-1242" y="-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756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font" Target="fonts/font18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31626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31626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86E93A-86F9-42BD-ACA6-34D6B531FF70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31626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31626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FB352C-65D2-4478-9C61-13D446E57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103028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3028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30288" algn="l" defTabSz="103028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46225" algn="l" defTabSz="103028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62163" algn="l" defTabSz="1030288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1354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1354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1354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13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defTabSz="10316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354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CEBB9ACF-78C5-4D30-960C-FDCC7B3B8E68}" type="slidenum">
              <a:rPr lang="ru-RU" altLang="ru-RU" smtClean="0">
                <a:latin typeface="Arial" charset="0"/>
                <a:cs typeface="Arial" charset="0"/>
              </a:rPr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3175"/>
            <a:ext cx="9906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latin typeface="+mn-lt"/>
              <a:cs typeface="+mn-cs"/>
            </a:endParaRPr>
          </a:p>
        </p:txBody>
      </p:sp>
      <p:sp>
        <p:nvSpPr>
          <p:cNvPr id="3" name="Rectangle 6"/>
          <p:cNvSpPr>
            <a:spLocks noChangeArrowheads="1"/>
          </p:cNvSpPr>
          <p:nvPr userDrawn="1"/>
        </p:nvSpPr>
        <p:spPr bwMode="auto">
          <a:xfrm>
            <a:off x="-3175" y="0"/>
            <a:ext cx="9906000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latin typeface="+mn-lt"/>
              <a:cs typeface="+mn-cs"/>
            </a:endParaRPr>
          </a:p>
        </p:txBody>
      </p:sp>
      <p:sp>
        <p:nvSpPr>
          <p:cNvPr id="4" name="Freeform 22"/>
          <p:cNvSpPr>
            <a:spLocks noEditPoints="1"/>
          </p:cNvSpPr>
          <p:nvPr userDrawn="1"/>
        </p:nvSpPr>
        <p:spPr bwMode="auto">
          <a:xfrm>
            <a:off x="2243138" y="1139825"/>
            <a:ext cx="5027612" cy="3968750"/>
          </a:xfrm>
          <a:custGeom>
            <a:avLst/>
            <a:gdLst>
              <a:gd name="T0" fmla="*/ 587 w 1462"/>
              <a:gd name="T1" fmla="*/ 901 h 1041"/>
              <a:gd name="T2" fmla="*/ 893 w 1462"/>
              <a:gd name="T3" fmla="*/ 896 h 1041"/>
              <a:gd name="T4" fmla="*/ 1170 w 1462"/>
              <a:gd name="T5" fmla="*/ 896 h 1041"/>
              <a:gd name="T6" fmla="*/ 497 w 1462"/>
              <a:gd name="T7" fmla="*/ 922 h 1041"/>
              <a:gd name="T8" fmla="*/ 747 w 1462"/>
              <a:gd name="T9" fmla="*/ 890 h 1041"/>
              <a:gd name="T10" fmla="*/ 899 w 1462"/>
              <a:gd name="T11" fmla="*/ 941 h 1041"/>
              <a:gd name="T12" fmla="*/ 1145 w 1462"/>
              <a:gd name="T13" fmla="*/ 904 h 1041"/>
              <a:gd name="T14" fmla="*/ 223 w 1462"/>
              <a:gd name="T15" fmla="*/ 805 h 1041"/>
              <a:gd name="T16" fmla="*/ 527 w 1462"/>
              <a:gd name="T17" fmla="*/ 846 h 1041"/>
              <a:gd name="T18" fmla="*/ 768 w 1462"/>
              <a:gd name="T19" fmla="*/ 804 h 1041"/>
              <a:gd name="T20" fmla="*/ 1024 w 1462"/>
              <a:gd name="T21" fmla="*/ 844 h 1041"/>
              <a:gd name="T22" fmla="*/ 1191 w 1462"/>
              <a:gd name="T23" fmla="*/ 806 h 1041"/>
              <a:gd name="T24" fmla="*/ 1026 w 1462"/>
              <a:gd name="T25" fmla="*/ 779 h 1041"/>
              <a:gd name="T26" fmla="*/ 872 w 1462"/>
              <a:gd name="T27" fmla="*/ 854 h 1041"/>
              <a:gd name="T28" fmla="*/ 631 w 1462"/>
              <a:gd name="T29" fmla="*/ 738 h 1041"/>
              <a:gd name="T30" fmla="*/ 914 w 1462"/>
              <a:gd name="T31" fmla="*/ 721 h 1041"/>
              <a:gd name="T32" fmla="*/ 1069 w 1462"/>
              <a:gd name="T33" fmla="*/ 721 h 1041"/>
              <a:gd name="T34" fmla="*/ 509 w 1462"/>
              <a:gd name="T35" fmla="*/ 745 h 1041"/>
              <a:gd name="T36" fmla="*/ 701 w 1462"/>
              <a:gd name="T37" fmla="*/ 734 h 1041"/>
              <a:gd name="T38" fmla="*/ 836 w 1462"/>
              <a:gd name="T39" fmla="*/ 721 h 1041"/>
              <a:gd name="T40" fmla="*/ 1035 w 1462"/>
              <a:gd name="T41" fmla="*/ 752 h 1041"/>
              <a:gd name="T42" fmla="*/ 919 w 1462"/>
              <a:gd name="T43" fmla="*/ 695 h 1041"/>
              <a:gd name="T44" fmla="*/ 961 w 1462"/>
              <a:gd name="T45" fmla="*/ 676 h 1041"/>
              <a:gd name="T46" fmla="*/ 1238 w 1462"/>
              <a:gd name="T47" fmla="*/ 642 h 1041"/>
              <a:gd name="T48" fmla="*/ 1007 w 1462"/>
              <a:gd name="T49" fmla="*/ 649 h 1041"/>
              <a:gd name="T50" fmla="*/ 535 w 1462"/>
              <a:gd name="T51" fmla="*/ 628 h 1041"/>
              <a:gd name="T52" fmla="*/ 198 w 1462"/>
              <a:gd name="T53" fmla="*/ 677 h 1041"/>
              <a:gd name="T54" fmla="*/ 591 w 1462"/>
              <a:gd name="T55" fmla="*/ 666 h 1041"/>
              <a:gd name="T56" fmla="*/ 276 w 1462"/>
              <a:gd name="T57" fmla="*/ 613 h 1041"/>
              <a:gd name="T58" fmla="*/ 705 w 1462"/>
              <a:gd name="T59" fmla="*/ 685 h 1041"/>
              <a:gd name="T60" fmla="*/ 247 w 1462"/>
              <a:gd name="T61" fmla="*/ 559 h 1041"/>
              <a:gd name="T62" fmla="*/ 461 w 1462"/>
              <a:gd name="T63" fmla="*/ 587 h 1041"/>
              <a:gd name="T64" fmla="*/ 629 w 1462"/>
              <a:gd name="T65" fmla="*/ 569 h 1041"/>
              <a:gd name="T66" fmla="*/ 615 w 1462"/>
              <a:gd name="T67" fmla="*/ 547 h 1041"/>
              <a:gd name="T68" fmla="*/ 758 w 1462"/>
              <a:gd name="T69" fmla="*/ 581 h 1041"/>
              <a:gd name="T70" fmla="*/ 1133 w 1462"/>
              <a:gd name="T71" fmla="*/ 532 h 1041"/>
              <a:gd name="T72" fmla="*/ 1422 w 1462"/>
              <a:gd name="T73" fmla="*/ 578 h 1041"/>
              <a:gd name="T74" fmla="*/ 1367 w 1462"/>
              <a:gd name="T75" fmla="*/ 561 h 1041"/>
              <a:gd name="T76" fmla="*/ 533 w 1462"/>
              <a:gd name="T77" fmla="*/ 491 h 1041"/>
              <a:gd name="T78" fmla="*/ 386 w 1462"/>
              <a:gd name="T79" fmla="*/ 465 h 1041"/>
              <a:gd name="T80" fmla="*/ 896 w 1462"/>
              <a:gd name="T81" fmla="*/ 494 h 1041"/>
              <a:gd name="T82" fmla="*/ 1145 w 1462"/>
              <a:gd name="T83" fmla="*/ 469 h 1041"/>
              <a:gd name="T84" fmla="*/ 1374 w 1462"/>
              <a:gd name="T85" fmla="*/ 469 h 1041"/>
              <a:gd name="T86" fmla="*/ 767 w 1462"/>
              <a:gd name="T87" fmla="*/ 490 h 1041"/>
              <a:gd name="T88" fmla="*/ 938 w 1462"/>
              <a:gd name="T89" fmla="*/ 490 h 1041"/>
              <a:gd name="T90" fmla="*/ 1125 w 1462"/>
              <a:gd name="T91" fmla="*/ 476 h 1041"/>
              <a:gd name="T92" fmla="*/ 1331 w 1462"/>
              <a:gd name="T93" fmla="*/ 489 h 1041"/>
              <a:gd name="T94" fmla="*/ 742 w 1462"/>
              <a:gd name="T95" fmla="*/ 453 h 1041"/>
              <a:gd name="T96" fmla="*/ 434 w 1462"/>
              <a:gd name="T97" fmla="*/ 125 h 1041"/>
              <a:gd name="T98" fmla="*/ 377 w 1462"/>
              <a:gd name="T99" fmla="*/ 92 h 1041"/>
              <a:gd name="T100" fmla="*/ 575 w 1462"/>
              <a:gd name="T101" fmla="*/ 92 h 1041"/>
              <a:gd name="T102" fmla="*/ 1009 w 1462"/>
              <a:gd name="T103" fmla="*/ 92 h 1041"/>
              <a:gd name="T104" fmla="*/ 958 w 1462"/>
              <a:gd name="T105" fmla="*/ 99 h 1041"/>
              <a:gd name="T106" fmla="*/ 1164 w 1462"/>
              <a:gd name="T107" fmla="*/ 91 h 1041"/>
              <a:gd name="T108" fmla="*/ 830 w 1462"/>
              <a:gd name="T109" fmla="*/ 84 h 1041"/>
              <a:gd name="T110" fmla="*/ 622 w 1462"/>
              <a:gd name="T111" fmla="*/ 129 h 1041"/>
              <a:gd name="T112" fmla="*/ 660 w 1462"/>
              <a:gd name="T113" fmla="*/ 53 h 1041"/>
              <a:gd name="T114" fmla="*/ 788 w 1462"/>
              <a:gd name="T115" fmla="*/ 48 h 1041"/>
              <a:gd name="T116" fmla="*/ 921 w 1462"/>
              <a:gd name="T117" fmla="*/ 29 h 1041"/>
              <a:gd name="T118" fmla="*/ 1103 w 1462"/>
              <a:gd name="T119" fmla="*/ 47 h 1041"/>
              <a:gd name="T120" fmla="*/ 594 w 1462"/>
              <a:gd name="T121" fmla="*/ 16 h 1041"/>
              <a:gd name="T122" fmla="*/ 601 w 1462"/>
              <a:gd name="T123" fmla="*/ 5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62" h="1041">
                <a:moveTo>
                  <a:pt x="774" y="954"/>
                </a:moveTo>
                <a:cubicBezTo>
                  <a:pt x="762" y="954"/>
                  <a:pt x="762" y="954"/>
                  <a:pt x="762" y="954"/>
                </a:cubicBezTo>
                <a:cubicBezTo>
                  <a:pt x="762" y="1038"/>
                  <a:pt x="762" y="1038"/>
                  <a:pt x="762" y="1038"/>
                </a:cubicBezTo>
                <a:cubicBezTo>
                  <a:pt x="815" y="1038"/>
                  <a:pt x="815" y="1038"/>
                  <a:pt x="815" y="1038"/>
                </a:cubicBezTo>
                <a:cubicBezTo>
                  <a:pt x="815" y="1027"/>
                  <a:pt x="815" y="1027"/>
                  <a:pt x="815" y="1027"/>
                </a:cubicBezTo>
                <a:cubicBezTo>
                  <a:pt x="774" y="1027"/>
                  <a:pt x="774" y="1027"/>
                  <a:pt x="774" y="1027"/>
                </a:cubicBezTo>
                <a:cubicBezTo>
                  <a:pt x="774" y="954"/>
                  <a:pt x="774" y="954"/>
                  <a:pt x="774" y="954"/>
                </a:cubicBezTo>
                <a:moveTo>
                  <a:pt x="1034" y="951"/>
                </a:moveTo>
                <a:cubicBezTo>
                  <a:pt x="1023" y="951"/>
                  <a:pt x="1023" y="951"/>
                  <a:pt x="1023" y="951"/>
                </a:cubicBezTo>
                <a:cubicBezTo>
                  <a:pt x="1023" y="1022"/>
                  <a:pt x="1023" y="1022"/>
                  <a:pt x="1023" y="1022"/>
                </a:cubicBezTo>
                <a:cubicBezTo>
                  <a:pt x="1023" y="1031"/>
                  <a:pt x="1025" y="1036"/>
                  <a:pt x="1030" y="1041"/>
                </a:cubicBezTo>
                <a:cubicBezTo>
                  <a:pt x="1039" y="1035"/>
                  <a:pt x="1039" y="1035"/>
                  <a:pt x="1039" y="1035"/>
                </a:cubicBezTo>
                <a:cubicBezTo>
                  <a:pt x="1035" y="1031"/>
                  <a:pt x="1034" y="1027"/>
                  <a:pt x="1034" y="1022"/>
                </a:cubicBezTo>
                <a:cubicBezTo>
                  <a:pt x="1034" y="951"/>
                  <a:pt x="1034" y="951"/>
                  <a:pt x="1034" y="951"/>
                </a:cubicBezTo>
                <a:moveTo>
                  <a:pt x="445" y="921"/>
                </a:moveTo>
                <a:cubicBezTo>
                  <a:pt x="445" y="910"/>
                  <a:pt x="445" y="910"/>
                  <a:pt x="445" y="910"/>
                </a:cubicBezTo>
                <a:cubicBezTo>
                  <a:pt x="458" y="910"/>
                  <a:pt x="458" y="910"/>
                  <a:pt x="458" y="910"/>
                </a:cubicBezTo>
                <a:cubicBezTo>
                  <a:pt x="462" y="910"/>
                  <a:pt x="463" y="912"/>
                  <a:pt x="463" y="916"/>
                </a:cubicBezTo>
                <a:cubicBezTo>
                  <a:pt x="463" y="920"/>
                  <a:pt x="462" y="921"/>
                  <a:pt x="458" y="921"/>
                </a:cubicBezTo>
                <a:cubicBezTo>
                  <a:pt x="445" y="921"/>
                  <a:pt x="445" y="921"/>
                  <a:pt x="445" y="921"/>
                </a:cubicBezTo>
                <a:moveTo>
                  <a:pt x="445" y="905"/>
                </a:moveTo>
                <a:cubicBezTo>
                  <a:pt x="445" y="896"/>
                  <a:pt x="445" y="896"/>
                  <a:pt x="445" y="896"/>
                </a:cubicBezTo>
                <a:cubicBezTo>
                  <a:pt x="458" y="896"/>
                  <a:pt x="458" y="896"/>
                  <a:pt x="458" y="896"/>
                </a:cubicBezTo>
                <a:cubicBezTo>
                  <a:pt x="461" y="896"/>
                  <a:pt x="462" y="897"/>
                  <a:pt x="462" y="900"/>
                </a:cubicBezTo>
                <a:cubicBezTo>
                  <a:pt x="462" y="903"/>
                  <a:pt x="461" y="905"/>
                  <a:pt x="458" y="905"/>
                </a:cubicBezTo>
                <a:cubicBezTo>
                  <a:pt x="445" y="905"/>
                  <a:pt x="445" y="905"/>
                  <a:pt x="445" y="905"/>
                </a:cubicBezTo>
                <a:moveTo>
                  <a:pt x="460" y="890"/>
                </a:moveTo>
                <a:cubicBezTo>
                  <a:pt x="439" y="890"/>
                  <a:pt x="439" y="890"/>
                  <a:pt x="439" y="890"/>
                </a:cubicBezTo>
                <a:cubicBezTo>
                  <a:pt x="439" y="927"/>
                  <a:pt x="439" y="927"/>
                  <a:pt x="439" y="927"/>
                </a:cubicBezTo>
                <a:cubicBezTo>
                  <a:pt x="460" y="927"/>
                  <a:pt x="460" y="927"/>
                  <a:pt x="460" y="927"/>
                </a:cubicBezTo>
                <a:cubicBezTo>
                  <a:pt x="467" y="927"/>
                  <a:pt x="471" y="924"/>
                  <a:pt x="471" y="917"/>
                </a:cubicBezTo>
                <a:cubicBezTo>
                  <a:pt x="471" y="911"/>
                  <a:pt x="469" y="907"/>
                  <a:pt x="462" y="907"/>
                </a:cubicBezTo>
                <a:cubicBezTo>
                  <a:pt x="468" y="907"/>
                  <a:pt x="470" y="903"/>
                  <a:pt x="470" y="899"/>
                </a:cubicBezTo>
                <a:cubicBezTo>
                  <a:pt x="470" y="894"/>
                  <a:pt x="468" y="890"/>
                  <a:pt x="460" y="890"/>
                </a:cubicBezTo>
                <a:moveTo>
                  <a:pt x="594" y="890"/>
                </a:moveTo>
                <a:cubicBezTo>
                  <a:pt x="587" y="890"/>
                  <a:pt x="587" y="890"/>
                  <a:pt x="587" y="890"/>
                </a:cubicBezTo>
                <a:cubicBezTo>
                  <a:pt x="582" y="899"/>
                  <a:pt x="575" y="909"/>
                  <a:pt x="569" y="917"/>
                </a:cubicBezTo>
                <a:cubicBezTo>
                  <a:pt x="569" y="890"/>
                  <a:pt x="569" y="890"/>
                  <a:pt x="569" y="890"/>
                </a:cubicBezTo>
                <a:cubicBezTo>
                  <a:pt x="562" y="890"/>
                  <a:pt x="562" y="890"/>
                  <a:pt x="562" y="890"/>
                </a:cubicBezTo>
                <a:cubicBezTo>
                  <a:pt x="562" y="927"/>
                  <a:pt x="562" y="927"/>
                  <a:pt x="562" y="927"/>
                </a:cubicBezTo>
                <a:cubicBezTo>
                  <a:pt x="569" y="927"/>
                  <a:pt x="569" y="927"/>
                  <a:pt x="569" y="927"/>
                </a:cubicBezTo>
                <a:cubicBezTo>
                  <a:pt x="575" y="919"/>
                  <a:pt x="582" y="910"/>
                  <a:pt x="587" y="901"/>
                </a:cubicBezTo>
                <a:cubicBezTo>
                  <a:pt x="587" y="927"/>
                  <a:pt x="587" y="927"/>
                  <a:pt x="587" y="927"/>
                </a:cubicBezTo>
                <a:cubicBezTo>
                  <a:pt x="594" y="927"/>
                  <a:pt x="594" y="927"/>
                  <a:pt x="594" y="927"/>
                </a:cubicBezTo>
                <a:cubicBezTo>
                  <a:pt x="594" y="890"/>
                  <a:pt x="594" y="890"/>
                  <a:pt x="594" y="890"/>
                </a:cubicBezTo>
                <a:moveTo>
                  <a:pt x="672" y="921"/>
                </a:moveTo>
                <a:cubicBezTo>
                  <a:pt x="672" y="910"/>
                  <a:pt x="672" y="910"/>
                  <a:pt x="672" y="910"/>
                </a:cubicBezTo>
                <a:cubicBezTo>
                  <a:pt x="684" y="910"/>
                  <a:pt x="684" y="910"/>
                  <a:pt x="684" y="910"/>
                </a:cubicBezTo>
                <a:cubicBezTo>
                  <a:pt x="688" y="910"/>
                  <a:pt x="689" y="912"/>
                  <a:pt x="689" y="916"/>
                </a:cubicBezTo>
                <a:cubicBezTo>
                  <a:pt x="689" y="920"/>
                  <a:pt x="688" y="921"/>
                  <a:pt x="685" y="921"/>
                </a:cubicBezTo>
                <a:cubicBezTo>
                  <a:pt x="672" y="921"/>
                  <a:pt x="672" y="921"/>
                  <a:pt x="672" y="921"/>
                </a:cubicBezTo>
                <a:moveTo>
                  <a:pt x="672" y="905"/>
                </a:moveTo>
                <a:cubicBezTo>
                  <a:pt x="672" y="896"/>
                  <a:pt x="672" y="896"/>
                  <a:pt x="672" y="896"/>
                </a:cubicBezTo>
                <a:cubicBezTo>
                  <a:pt x="684" y="896"/>
                  <a:pt x="684" y="896"/>
                  <a:pt x="684" y="896"/>
                </a:cubicBezTo>
                <a:cubicBezTo>
                  <a:pt x="688" y="896"/>
                  <a:pt x="689" y="897"/>
                  <a:pt x="689" y="900"/>
                </a:cubicBezTo>
                <a:cubicBezTo>
                  <a:pt x="689" y="903"/>
                  <a:pt x="688" y="905"/>
                  <a:pt x="684" y="905"/>
                </a:cubicBezTo>
                <a:cubicBezTo>
                  <a:pt x="672" y="905"/>
                  <a:pt x="672" y="905"/>
                  <a:pt x="672" y="905"/>
                </a:cubicBezTo>
                <a:moveTo>
                  <a:pt x="686" y="890"/>
                </a:moveTo>
                <a:cubicBezTo>
                  <a:pt x="665" y="890"/>
                  <a:pt x="665" y="890"/>
                  <a:pt x="665" y="890"/>
                </a:cubicBezTo>
                <a:cubicBezTo>
                  <a:pt x="665" y="927"/>
                  <a:pt x="665" y="927"/>
                  <a:pt x="665" y="927"/>
                </a:cubicBezTo>
                <a:cubicBezTo>
                  <a:pt x="686" y="927"/>
                  <a:pt x="686" y="927"/>
                  <a:pt x="686" y="927"/>
                </a:cubicBezTo>
                <a:cubicBezTo>
                  <a:pt x="693" y="927"/>
                  <a:pt x="697" y="924"/>
                  <a:pt x="697" y="917"/>
                </a:cubicBezTo>
                <a:cubicBezTo>
                  <a:pt x="697" y="911"/>
                  <a:pt x="695" y="907"/>
                  <a:pt x="688" y="907"/>
                </a:cubicBezTo>
                <a:cubicBezTo>
                  <a:pt x="695" y="907"/>
                  <a:pt x="696" y="903"/>
                  <a:pt x="696" y="899"/>
                </a:cubicBezTo>
                <a:cubicBezTo>
                  <a:pt x="696" y="894"/>
                  <a:pt x="694" y="890"/>
                  <a:pt x="686" y="890"/>
                </a:cubicBezTo>
                <a:moveTo>
                  <a:pt x="817" y="890"/>
                </a:moveTo>
                <a:cubicBezTo>
                  <a:pt x="810" y="890"/>
                  <a:pt x="810" y="890"/>
                  <a:pt x="810" y="890"/>
                </a:cubicBezTo>
                <a:cubicBezTo>
                  <a:pt x="810" y="904"/>
                  <a:pt x="810" y="904"/>
                  <a:pt x="810" y="904"/>
                </a:cubicBezTo>
                <a:cubicBezTo>
                  <a:pt x="793" y="904"/>
                  <a:pt x="793" y="904"/>
                  <a:pt x="793" y="904"/>
                </a:cubicBezTo>
                <a:cubicBezTo>
                  <a:pt x="793" y="890"/>
                  <a:pt x="793" y="890"/>
                  <a:pt x="793" y="890"/>
                </a:cubicBezTo>
                <a:cubicBezTo>
                  <a:pt x="786" y="890"/>
                  <a:pt x="786" y="890"/>
                  <a:pt x="786" y="890"/>
                </a:cubicBezTo>
                <a:cubicBezTo>
                  <a:pt x="786" y="927"/>
                  <a:pt x="786" y="927"/>
                  <a:pt x="786" y="927"/>
                </a:cubicBezTo>
                <a:cubicBezTo>
                  <a:pt x="793" y="927"/>
                  <a:pt x="793" y="927"/>
                  <a:pt x="793" y="927"/>
                </a:cubicBezTo>
                <a:cubicBezTo>
                  <a:pt x="793" y="910"/>
                  <a:pt x="793" y="910"/>
                  <a:pt x="793" y="910"/>
                </a:cubicBezTo>
                <a:cubicBezTo>
                  <a:pt x="810" y="910"/>
                  <a:pt x="810" y="910"/>
                  <a:pt x="810" y="910"/>
                </a:cubicBezTo>
                <a:cubicBezTo>
                  <a:pt x="810" y="927"/>
                  <a:pt x="810" y="927"/>
                  <a:pt x="810" y="927"/>
                </a:cubicBezTo>
                <a:cubicBezTo>
                  <a:pt x="817" y="927"/>
                  <a:pt x="817" y="927"/>
                  <a:pt x="817" y="927"/>
                </a:cubicBezTo>
                <a:cubicBezTo>
                  <a:pt x="817" y="890"/>
                  <a:pt x="817" y="890"/>
                  <a:pt x="817" y="890"/>
                </a:cubicBezTo>
                <a:moveTo>
                  <a:pt x="893" y="890"/>
                </a:moveTo>
                <a:cubicBezTo>
                  <a:pt x="868" y="890"/>
                  <a:pt x="868" y="890"/>
                  <a:pt x="868" y="890"/>
                </a:cubicBezTo>
                <a:cubicBezTo>
                  <a:pt x="868" y="927"/>
                  <a:pt x="868" y="927"/>
                  <a:pt x="868" y="927"/>
                </a:cubicBezTo>
                <a:cubicBezTo>
                  <a:pt x="875" y="927"/>
                  <a:pt x="875" y="927"/>
                  <a:pt x="875" y="927"/>
                </a:cubicBezTo>
                <a:cubicBezTo>
                  <a:pt x="875" y="896"/>
                  <a:pt x="875" y="896"/>
                  <a:pt x="875" y="896"/>
                </a:cubicBezTo>
                <a:cubicBezTo>
                  <a:pt x="893" y="896"/>
                  <a:pt x="893" y="896"/>
                  <a:pt x="893" y="896"/>
                </a:cubicBezTo>
                <a:cubicBezTo>
                  <a:pt x="893" y="890"/>
                  <a:pt x="893" y="890"/>
                  <a:pt x="893" y="890"/>
                </a:cubicBezTo>
                <a:moveTo>
                  <a:pt x="1029" y="890"/>
                </a:moveTo>
                <a:cubicBezTo>
                  <a:pt x="1021" y="890"/>
                  <a:pt x="1021" y="890"/>
                  <a:pt x="1021" y="890"/>
                </a:cubicBezTo>
                <a:cubicBezTo>
                  <a:pt x="1015" y="898"/>
                  <a:pt x="1009" y="905"/>
                  <a:pt x="1006" y="908"/>
                </a:cubicBezTo>
                <a:cubicBezTo>
                  <a:pt x="1006" y="890"/>
                  <a:pt x="1006" y="890"/>
                  <a:pt x="1006" y="890"/>
                </a:cubicBezTo>
                <a:cubicBezTo>
                  <a:pt x="1000" y="890"/>
                  <a:pt x="1000" y="890"/>
                  <a:pt x="1000" y="890"/>
                </a:cubicBezTo>
                <a:cubicBezTo>
                  <a:pt x="1000" y="908"/>
                  <a:pt x="1000" y="908"/>
                  <a:pt x="1000" y="908"/>
                </a:cubicBezTo>
                <a:cubicBezTo>
                  <a:pt x="997" y="905"/>
                  <a:pt x="991" y="898"/>
                  <a:pt x="985" y="890"/>
                </a:cubicBezTo>
                <a:cubicBezTo>
                  <a:pt x="977" y="890"/>
                  <a:pt x="977" y="890"/>
                  <a:pt x="977" y="890"/>
                </a:cubicBezTo>
                <a:cubicBezTo>
                  <a:pt x="984" y="900"/>
                  <a:pt x="989" y="905"/>
                  <a:pt x="991" y="907"/>
                </a:cubicBezTo>
                <a:cubicBezTo>
                  <a:pt x="988" y="909"/>
                  <a:pt x="984" y="910"/>
                  <a:pt x="976" y="927"/>
                </a:cubicBezTo>
                <a:cubicBezTo>
                  <a:pt x="984" y="927"/>
                  <a:pt x="984" y="927"/>
                  <a:pt x="984" y="927"/>
                </a:cubicBezTo>
                <a:cubicBezTo>
                  <a:pt x="991" y="914"/>
                  <a:pt x="995" y="910"/>
                  <a:pt x="1000" y="909"/>
                </a:cubicBezTo>
                <a:cubicBezTo>
                  <a:pt x="1000" y="927"/>
                  <a:pt x="1000" y="927"/>
                  <a:pt x="1000" y="927"/>
                </a:cubicBezTo>
                <a:cubicBezTo>
                  <a:pt x="1006" y="927"/>
                  <a:pt x="1006" y="927"/>
                  <a:pt x="1006" y="927"/>
                </a:cubicBezTo>
                <a:cubicBezTo>
                  <a:pt x="1006" y="909"/>
                  <a:pt x="1006" y="909"/>
                  <a:pt x="1006" y="909"/>
                </a:cubicBezTo>
                <a:cubicBezTo>
                  <a:pt x="1011" y="910"/>
                  <a:pt x="1015" y="914"/>
                  <a:pt x="1022" y="927"/>
                </a:cubicBezTo>
                <a:cubicBezTo>
                  <a:pt x="1030" y="927"/>
                  <a:pt x="1030" y="927"/>
                  <a:pt x="1030" y="927"/>
                </a:cubicBezTo>
                <a:cubicBezTo>
                  <a:pt x="1022" y="910"/>
                  <a:pt x="1018" y="909"/>
                  <a:pt x="1015" y="907"/>
                </a:cubicBezTo>
                <a:cubicBezTo>
                  <a:pt x="1017" y="905"/>
                  <a:pt x="1022" y="900"/>
                  <a:pt x="1029" y="890"/>
                </a:cubicBezTo>
                <a:moveTo>
                  <a:pt x="1044" y="921"/>
                </a:moveTo>
                <a:cubicBezTo>
                  <a:pt x="1046" y="913"/>
                  <a:pt x="1048" y="904"/>
                  <a:pt x="1049" y="896"/>
                </a:cubicBezTo>
                <a:cubicBezTo>
                  <a:pt x="1061" y="896"/>
                  <a:pt x="1061" y="896"/>
                  <a:pt x="1061" y="896"/>
                </a:cubicBezTo>
                <a:cubicBezTo>
                  <a:pt x="1061" y="921"/>
                  <a:pt x="1061" y="921"/>
                  <a:pt x="1061" y="921"/>
                </a:cubicBezTo>
                <a:cubicBezTo>
                  <a:pt x="1044" y="921"/>
                  <a:pt x="1044" y="921"/>
                  <a:pt x="1044" y="921"/>
                </a:cubicBezTo>
                <a:moveTo>
                  <a:pt x="1067" y="890"/>
                </a:moveTo>
                <a:cubicBezTo>
                  <a:pt x="1042" y="890"/>
                  <a:pt x="1042" y="890"/>
                  <a:pt x="1042" y="890"/>
                </a:cubicBezTo>
                <a:cubicBezTo>
                  <a:pt x="1042" y="901"/>
                  <a:pt x="1040" y="912"/>
                  <a:pt x="1037" y="921"/>
                </a:cubicBezTo>
                <a:cubicBezTo>
                  <a:pt x="1030" y="921"/>
                  <a:pt x="1030" y="921"/>
                  <a:pt x="1030" y="921"/>
                </a:cubicBezTo>
                <a:cubicBezTo>
                  <a:pt x="1032" y="937"/>
                  <a:pt x="1032" y="937"/>
                  <a:pt x="1032" y="937"/>
                </a:cubicBezTo>
                <a:cubicBezTo>
                  <a:pt x="1038" y="937"/>
                  <a:pt x="1038" y="937"/>
                  <a:pt x="1038" y="937"/>
                </a:cubicBezTo>
                <a:cubicBezTo>
                  <a:pt x="1038" y="927"/>
                  <a:pt x="1038" y="927"/>
                  <a:pt x="1038" y="927"/>
                </a:cubicBezTo>
                <a:cubicBezTo>
                  <a:pt x="1067" y="927"/>
                  <a:pt x="1067" y="927"/>
                  <a:pt x="1067" y="927"/>
                </a:cubicBezTo>
                <a:cubicBezTo>
                  <a:pt x="1067" y="937"/>
                  <a:pt x="1067" y="937"/>
                  <a:pt x="1067" y="937"/>
                </a:cubicBezTo>
                <a:cubicBezTo>
                  <a:pt x="1073" y="937"/>
                  <a:pt x="1073" y="937"/>
                  <a:pt x="1073" y="937"/>
                </a:cubicBezTo>
                <a:cubicBezTo>
                  <a:pt x="1074" y="921"/>
                  <a:pt x="1074" y="921"/>
                  <a:pt x="1074" y="921"/>
                </a:cubicBezTo>
                <a:cubicBezTo>
                  <a:pt x="1067" y="921"/>
                  <a:pt x="1067" y="921"/>
                  <a:pt x="1067" y="921"/>
                </a:cubicBezTo>
                <a:cubicBezTo>
                  <a:pt x="1067" y="890"/>
                  <a:pt x="1067" y="890"/>
                  <a:pt x="1067" y="890"/>
                </a:cubicBezTo>
                <a:moveTo>
                  <a:pt x="1190" y="890"/>
                </a:moveTo>
                <a:cubicBezTo>
                  <a:pt x="1156" y="890"/>
                  <a:pt x="1156" y="890"/>
                  <a:pt x="1156" y="890"/>
                </a:cubicBezTo>
                <a:cubicBezTo>
                  <a:pt x="1156" y="896"/>
                  <a:pt x="1156" y="896"/>
                  <a:pt x="1156" y="896"/>
                </a:cubicBezTo>
                <a:cubicBezTo>
                  <a:pt x="1170" y="896"/>
                  <a:pt x="1170" y="896"/>
                  <a:pt x="1170" y="896"/>
                </a:cubicBezTo>
                <a:cubicBezTo>
                  <a:pt x="1170" y="927"/>
                  <a:pt x="1170" y="927"/>
                  <a:pt x="1170" y="927"/>
                </a:cubicBezTo>
                <a:cubicBezTo>
                  <a:pt x="1177" y="927"/>
                  <a:pt x="1177" y="927"/>
                  <a:pt x="1177" y="927"/>
                </a:cubicBezTo>
                <a:cubicBezTo>
                  <a:pt x="1177" y="896"/>
                  <a:pt x="1177" y="896"/>
                  <a:pt x="1177" y="896"/>
                </a:cubicBezTo>
                <a:cubicBezTo>
                  <a:pt x="1190" y="896"/>
                  <a:pt x="1190" y="896"/>
                  <a:pt x="1190" y="896"/>
                </a:cubicBezTo>
                <a:cubicBezTo>
                  <a:pt x="1190" y="890"/>
                  <a:pt x="1190" y="890"/>
                  <a:pt x="1190" y="890"/>
                </a:cubicBezTo>
                <a:moveTo>
                  <a:pt x="1243" y="907"/>
                </a:moveTo>
                <a:cubicBezTo>
                  <a:pt x="1239" y="907"/>
                  <a:pt x="1237" y="905"/>
                  <a:pt x="1237" y="901"/>
                </a:cubicBezTo>
                <a:cubicBezTo>
                  <a:pt x="1237" y="897"/>
                  <a:pt x="1239" y="896"/>
                  <a:pt x="1243" y="896"/>
                </a:cubicBezTo>
                <a:cubicBezTo>
                  <a:pt x="1255" y="896"/>
                  <a:pt x="1255" y="896"/>
                  <a:pt x="1255" y="896"/>
                </a:cubicBezTo>
                <a:cubicBezTo>
                  <a:pt x="1255" y="907"/>
                  <a:pt x="1255" y="907"/>
                  <a:pt x="1255" y="907"/>
                </a:cubicBezTo>
                <a:cubicBezTo>
                  <a:pt x="1243" y="907"/>
                  <a:pt x="1243" y="907"/>
                  <a:pt x="1243" y="907"/>
                </a:cubicBezTo>
                <a:moveTo>
                  <a:pt x="1262" y="890"/>
                </a:moveTo>
                <a:cubicBezTo>
                  <a:pt x="1241" y="890"/>
                  <a:pt x="1241" y="890"/>
                  <a:pt x="1241" y="890"/>
                </a:cubicBezTo>
                <a:cubicBezTo>
                  <a:pt x="1232" y="890"/>
                  <a:pt x="1230" y="895"/>
                  <a:pt x="1230" y="901"/>
                </a:cubicBezTo>
                <a:cubicBezTo>
                  <a:pt x="1230" y="906"/>
                  <a:pt x="1232" y="911"/>
                  <a:pt x="1240" y="911"/>
                </a:cubicBezTo>
                <a:cubicBezTo>
                  <a:pt x="1236" y="911"/>
                  <a:pt x="1233" y="914"/>
                  <a:pt x="1227" y="927"/>
                </a:cubicBezTo>
                <a:cubicBezTo>
                  <a:pt x="1235" y="927"/>
                  <a:pt x="1235" y="927"/>
                  <a:pt x="1235" y="927"/>
                </a:cubicBezTo>
                <a:cubicBezTo>
                  <a:pt x="1240" y="915"/>
                  <a:pt x="1243" y="913"/>
                  <a:pt x="1248" y="913"/>
                </a:cubicBezTo>
                <a:cubicBezTo>
                  <a:pt x="1255" y="913"/>
                  <a:pt x="1255" y="913"/>
                  <a:pt x="1255" y="913"/>
                </a:cubicBezTo>
                <a:cubicBezTo>
                  <a:pt x="1255" y="927"/>
                  <a:pt x="1255" y="927"/>
                  <a:pt x="1255" y="927"/>
                </a:cubicBezTo>
                <a:cubicBezTo>
                  <a:pt x="1262" y="927"/>
                  <a:pt x="1262" y="927"/>
                  <a:pt x="1262" y="927"/>
                </a:cubicBezTo>
                <a:cubicBezTo>
                  <a:pt x="1262" y="890"/>
                  <a:pt x="1262" y="890"/>
                  <a:pt x="1262" y="890"/>
                </a:cubicBezTo>
                <a:moveTo>
                  <a:pt x="412" y="922"/>
                </a:moveTo>
                <a:cubicBezTo>
                  <a:pt x="404" y="922"/>
                  <a:pt x="402" y="920"/>
                  <a:pt x="402" y="908"/>
                </a:cubicBezTo>
                <a:cubicBezTo>
                  <a:pt x="402" y="897"/>
                  <a:pt x="404" y="895"/>
                  <a:pt x="412" y="895"/>
                </a:cubicBezTo>
                <a:cubicBezTo>
                  <a:pt x="419" y="895"/>
                  <a:pt x="422" y="897"/>
                  <a:pt x="422" y="908"/>
                </a:cubicBezTo>
                <a:cubicBezTo>
                  <a:pt x="422" y="920"/>
                  <a:pt x="419" y="922"/>
                  <a:pt x="412" y="922"/>
                </a:cubicBezTo>
                <a:moveTo>
                  <a:pt x="412" y="889"/>
                </a:moveTo>
                <a:cubicBezTo>
                  <a:pt x="400" y="889"/>
                  <a:pt x="394" y="893"/>
                  <a:pt x="394" y="908"/>
                </a:cubicBezTo>
                <a:cubicBezTo>
                  <a:pt x="394" y="924"/>
                  <a:pt x="400" y="928"/>
                  <a:pt x="412" y="928"/>
                </a:cubicBezTo>
                <a:cubicBezTo>
                  <a:pt x="424" y="928"/>
                  <a:pt x="429" y="924"/>
                  <a:pt x="429" y="908"/>
                </a:cubicBezTo>
                <a:cubicBezTo>
                  <a:pt x="429" y="893"/>
                  <a:pt x="423" y="889"/>
                  <a:pt x="412" y="889"/>
                </a:cubicBezTo>
                <a:moveTo>
                  <a:pt x="486" y="904"/>
                </a:moveTo>
                <a:cubicBezTo>
                  <a:pt x="487" y="897"/>
                  <a:pt x="489" y="895"/>
                  <a:pt x="496" y="895"/>
                </a:cubicBezTo>
                <a:cubicBezTo>
                  <a:pt x="502" y="895"/>
                  <a:pt x="504" y="896"/>
                  <a:pt x="505" y="904"/>
                </a:cubicBezTo>
                <a:cubicBezTo>
                  <a:pt x="486" y="904"/>
                  <a:pt x="486" y="904"/>
                  <a:pt x="486" y="904"/>
                </a:cubicBezTo>
                <a:moveTo>
                  <a:pt x="496" y="889"/>
                </a:moveTo>
                <a:cubicBezTo>
                  <a:pt x="485" y="889"/>
                  <a:pt x="479" y="894"/>
                  <a:pt x="479" y="908"/>
                </a:cubicBezTo>
                <a:cubicBezTo>
                  <a:pt x="479" y="924"/>
                  <a:pt x="485" y="928"/>
                  <a:pt x="496" y="928"/>
                </a:cubicBezTo>
                <a:cubicBezTo>
                  <a:pt x="500" y="928"/>
                  <a:pt x="505" y="927"/>
                  <a:pt x="509" y="926"/>
                </a:cubicBezTo>
                <a:cubicBezTo>
                  <a:pt x="508" y="920"/>
                  <a:pt x="508" y="920"/>
                  <a:pt x="508" y="920"/>
                </a:cubicBezTo>
                <a:cubicBezTo>
                  <a:pt x="505" y="921"/>
                  <a:pt x="500" y="922"/>
                  <a:pt x="497" y="922"/>
                </a:cubicBezTo>
                <a:cubicBezTo>
                  <a:pt x="490" y="922"/>
                  <a:pt x="486" y="920"/>
                  <a:pt x="486" y="910"/>
                </a:cubicBezTo>
                <a:cubicBezTo>
                  <a:pt x="511" y="910"/>
                  <a:pt x="511" y="910"/>
                  <a:pt x="511" y="910"/>
                </a:cubicBezTo>
                <a:cubicBezTo>
                  <a:pt x="512" y="893"/>
                  <a:pt x="507" y="889"/>
                  <a:pt x="496" y="889"/>
                </a:cubicBezTo>
                <a:moveTo>
                  <a:pt x="536" y="922"/>
                </a:moveTo>
                <a:cubicBezTo>
                  <a:pt x="531" y="922"/>
                  <a:pt x="527" y="920"/>
                  <a:pt x="527" y="918"/>
                </a:cubicBezTo>
                <a:cubicBezTo>
                  <a:pt x="527" y="896"/>
                  <a:pt x="527" y="896"/>
                  <a:pt x="527" y="896"/>
                </a:cubicBezTo>
                <a:cubicBezTo>
                  <a:pt x="529" y="896"/>
                  <a:pt x="533" y="895"/>
                  <a:pt x="536" y="895"/>
                </a:cubicBezTo>
                <a:cubicBezTo>
                  <a:pt x="543" y="895"/>
                  <a:pt x="546" y="897"/>
                  <a:pt x="546" y="909"/>
                </a:cubicBezTo>
                <a:cubicBezTo>
                  <a:pt x="546" y="919"/>
                  <a:pt x="543" y="922"/>
                  <a:pt x="536" y="922"/>
                </a:cubicBezTo>
                <a:moveTo>
                  <a:pt x="536" y="889"/>
                </a:moveTo>
                <a:cubicBezTo>
                  <a:pt x="531" y="889"/>
                  <a:pt x="524" y="890"/>
                  <a:pt x="520" y="892"/>
                </a:cubicBezTo>
                <a:cubicBezTo>
                  <a:pt x="520" y="941"/>
                  <a:pt x="520" y="941"/>
                  <a:pt x="520" y="941"/>
                </a:cubicBezTo>
                <a:cubicBezTo>
                  <a:pt x="527" y="941"/>
                  <a:pt x="527" y="941"/>
                  <a:pt x="527" y="941"/>
                </a:cubicBezTo>
                <a:cubicBezTo>
                  <a:pt x="527" y="925"/>
                  <a:pt x="527" y="925"/>
                  <a:pt x="527" y="925"/>
                </a:cubicBezTo>
                <a:cubicBezTo>
                  <a:pt x="529" y="927"/>
                  <a:pt x="532" y="928"/>
                  <a:pt x="536" y="928"/>
                </a:cubicBezTo>
                <a:cubicBezTo>
                  <a:pt x="547" y="928"/>
                  <a:pt x="553" y="924"/>
                  <a:pt x="553" y="908"/>
                </a:cubicBezTo>
                <a:cubicBezTo>
                  <a:pt x="553" y="893"/>
                  <a:pt x="548" y="889"/>
                  <a:pt x="536" y="889"/>
                </a:cubicBezTo>
                <a:moveTo>
                  <a:pt x="611" y="904"/>
                </a:moveTo>
                <a:cubicBezTo>
                  <a:pt x="611" y="897"/>
                  <a:pt x="614" y="895"/>
                  <a:pt x="621" y="895"/>
                </a:cubicBezTo>
                <a:cubicBezTo>
                  <a:pt x="627" y="895"/>
                  <a:pt x="629" y="896"/>
                  <a:pt x="629" y="904"/>
                </a:cubicBezTo>
                <a:cubicBezTo>
                  <a:pt x="611" y="904"/>
                  <a:pt x="611" y="904"/>
                  <a:pt x="611" y="904"/>
                </a:cubicBezTo>
                <a:moveTo>
                  <a:pt x="620" y="889"/>
                </a:moveTo>
                <a:cubicBezTo>
                  <a:pt x="609" y="889"/>
                  <a:pt x="603" y="894"/>
                  <a:pt x="603" y="908"/>
                </a:cubicBezTo>
                <a:cubicBezTo>
                  <a:pt x="603" y="924"/>
                  <a:pt x="610" y="928"/>
                  <a:pt x="621" y="928"/>
                </a:cubicBezTo>
                <a:cubicBezTo>
                  <a:pt x="625" y="928"/>
                  <a:pt x="630" y="927"/>
                  <a:pt x="634" y="926"/>
                </a:cubicBezTo>
                <a:cubicBezTo>
                  <a:pt x="632" y="920"/>
                  <a:pt x="632" y="920"/>
                  <a:pt x="632" y="920"/>
                </a:cubicBezTo>
                <a:cubicBezTo>
                  <a:pt x="629" y="921"/>
                  <a:pt x="624" y="922"/>
                  <a:pt x="622" y="922"/>
                </a:cubicBezTo>
                <a:cubicBezTo>
                  <a:pt x="614" y="922"/>
                  <a:pt x="611" y="920"/>
                  <a:pt x="611" y="910"/>
                </a:cubicBezTo>
                <a:cubicBezTo>
                  <a:pt x="636" y="910"/>
                  <a:pt x="636" y="910"/>
                  <a:pt x="636" y="910"/>
                </a:cubicBezTo>
                <a:cubicBezTo>
                  <a:pt x="636" y="893"/>
                  <a:pt x="631" y="889"/>
                  <a:pt x="620" y="889"/>
                </a:cubicBezTo>
                <a:moveTo>
                  <a:pt x="722" y="922"/>
                </a:moveTo>
                <a:cubicBezTo>
                  <a:pt x="715" y="922"/>
                  <a:pt x="712" y="920"/>
                  <a:pt x="712" y="908"/>
                </a:cubicBezTo>
                <a:cubicBezTo>
                  <a:pt x="712" y="897"/>
                  <a:pt x="715" y="895"/>
                  <a:pt x="722" y="895"/>
                </a:cubicBezTo>
                <a:cubicBezTo>
                  <a:pt x="730" y="895"/>
                  <a:pt x="732" y="897"/>
                  <a:pt x="732" y="908"/>
                </a:cubicBezTo>
                <a:cubicBezTo>
                  <a:pt x="732" y="920"/>
                  <a:pt x="730" y="922"/>
                  <a:pt x="722" y="922"/>
                </a:cubicBezTo>
                <a:moveTo>
                  <a:pt x="722" y="889"/>
                </a:moveTo>
                <a:cubicBezTo>
                  <a:pt x="711" y="889"/>
                  <a:pt x="705" y="893"/>
                  <a:pt x="705" y="908"/>
                </a:cubicBezTo>
                <a:cubicBezTo>
                  <a:pt x="705" y="924"/>
                  <a:pt x="711" y="928"/>
                  <a:pt x="722" y="928"/>
                </a:cubicBezTo>
                <a:cubicBezTo>
                  <a:pt x="734" y="928"/>
                  <a:pt x="740" y="924"/>
                  <a:pt x="740" y="908"/>
                </a:cubicBezTo>
                <a:cubicBezTo>
                  <a:pt x="740" y="893"/>
                  <a:pt x="734" y="889"/>
                  <a:pt x="722" y="889"/>
                </a:cubicBezTo>
                <a:moveTo>
                  <a:pt x="759" y="889"/>
                </a:moveTo>
                <a:cubicBezTo>
                  <a:pt x="755" y="889"/>
                  <a:pt x="750" y="890"/>
                  <a:pt x="747" y="890"/>
                </a:cubicBezTo>
                <a:cubicBezTo>
                  <a:pt x="748" y="896"/>
                  <a:pt x="748" y="896"/>
                  <a:pt x="748" y="896"/>
                </a:cubicBezTo>
                <a:cubicBezTo>
                  <a:pt x="751" y="896"/>
                  <a:pt x="755" y="895"/>
                  <a:pt x="759" y="895"/>
                </a:cubicBezTo>
                <a:cubicBezTo>
                  <a:pt x="767" y="895"/>
                  <a:pt x="769" y="896"/>
                  <a:pt x="769" y="900"/>
                </a:cubicBezTo>
                <a:cubicBezTo>
                  <a:pt x="769" y="903"/>
                  <a:pt x="766" y="904"/>
                  <a:pt x="760" y="904"/>
                </a:cubicBezTo>
                <a:cubicBezTo>
                  <a:pt x="754" y="904"/>
                  <a:pt x="754" y="904"/>
                  <a:pt x="754" y="904"/>
                </a:cubicBezTo>
                <a:cubicBezTo>
                  <a:pt x="754" y="910"/>
                  <a:pt x="754" y="910"/>
                  <a:pt x="754" y="910"/>
                </a:cubicBezTo>
                <a:cubicBezTo>
                  <a:pt x="760" y="910"/>
                  <a:pt x="760" y="910"/>
                  <a:pt x="760" y="910"/>
                </a:cubicBezTo>
                <a:cubicBezTo>
                  <a:pt x="767" y="910"/>
                  <a:pt x="770" y="911"/>
                  <a:pt x="770" y="916"/>
                </a:cubicBezTo>
                <a:cubicBezTo>
                  <a:pt x="770" y="920"/>
                  <a:pt x="767" y="922"/>
                  <a:pt x="759" y="922"/>
                </a:cubicBezTo>
                <a:cubicBezTo>
                  <a:pt x="755" y="922"/>
                  <a:pt x="751" y="921"/>
                  <a:pt x="748" y="920"/>
                </a:cubicBezTo>
                <a:cubicBezTo>
                  <a:pt x="746" y="927"/>
                  <a:pt x="746" y="927"/>
                  <a:pt x="746" y="927"/>
                </a:cubicBezTo>
                <a:cubicBezTo>
                  <a:pt x="750" y="928"/>
                  <a:pt x="755" y="928"/>
                  <a:pt x="759" y="928"/>
                </a:cubicBezTo>
                <a:cubicBezTo>
                  <a:pt x="771" y="928"/>
                  <a:pt x="777" y="926"/>
                  <a:pt x="777" y="917"/>
                </a:cubicBezTo>
                <a:cubicBezTo>
                  <a:pt x="777" y="912"/>
                  <a:pt x="775" y="908"/>
                  <a:pt x="767" y="907"/>
                </a:cubicBezTo>
                <a:cubicBezTo>
                  <a:pt x="774" y="907"/>
                  <a:pt x="776" y="903"/>
                  <a:pt x="776" y="898"/>
                </a:cubicBezTo>
                <a:cubicBezTo>
                  <a:pt x="776" y="892"/>
                  <a:pt x="771" y="889"/>
                  <a:pt x="759" y="889"/>
                </a:cubicBezTo>
                <a:moveTo>
                  <a:pt x="842" y="922"/>
                </a:moveTo>
                <a:cubicBezTo>
                  <a:pt x="836" y="922"/>
                  <a:pt x="834" y="921"/>
                  <a:pt x="834" y="915"/>
                </a:cubicBezTo>
                <a:cubicBezTo>
                  <a:pt x="834" y="909"/>
                  <a:pt x="836" y="909"/>
                  <a:pt x="843" y="909"/>
                </a:cubicBezTo>
                <a:cubicBezTo>
                  <a:pt x="846" y="909"/>
                  <a:pt x="849" y="909"/>
                  <a:pt x="851" y="910"/>
                </a:cubicBezTo>
                <a:cubicBezTo>
                  <a:pt x="851" y="921"/>
                  <a:pt x="851" y="921"/>
                  <a:pt x="851" y="921"/>
                </a:cubicBezTo>
                <a:cubicBezTo>
                  <a:pt x="849" y="922"/>
                  <a:pt x="846" y="922"/>
                  <a:pt x="842" y="922"/>
                </a:cubicBezTo>
                <a:moveTo>
                  <a:pt x="842" y="889"/>
                </a:moveTo>
                <a:cubicBezTo>
                  <a:pt x="837" y="889"/>
                  <a:pt x="832" y="890"/>
                  <a:pt x="829" y="891"/>
                </a:cubicBezTo>
                <a:cubicBezTo>
                  <a:pt x="830" y="897"/>
                  <a:pt x="830" y="897"/>
                  <a:pt x="830" y="897"/>
                </a:cubicBezTo>
                <a:cubicBezTo>
                  <a:pt x="833" y="896"/>
                  <a:pt x="837" y="895"/>
                  <a:pt x="841" y="895"/>
                </a:cubicBezTo>
                <a:cubicBezTo>
                  <a:pt x="849" y="895"/>
                  <a:pt x="851" y="897"/>
                  <a:pt x="851" y="905"/>
                </a:cubicBezTo>
                <a:cubicBezTo>
                  <a:pt x="848" y="904"/>
                  <a:pt x="845" y="903"/>
                  <a:pt x="841" y="903"/>
                </a:cubicBezTo>
                <a:cubicBezTo>
                  <a:pt x="833" y="903"/>
                  <a:pt x="827" y="905"/>
                  <a:pt x="827" y="916"/>
                </a:cubicBezTo>
                <a:cubicBezTo>
                  <a:pt x="827" y="925"/>
                  <a:pt x="831" y="928"/>
                  <a:pt x="842" y="928"/>
                </a:cubicBezTo>
                <a:cubicBezTo>
                  <a:pt x="847" y="928"/>
                  <a:pt x="854" y="927"/>
                  <a:pt x="858" y="925"/>
                </a:cubicBezTo>
                <a:cubicBezTo>
                  <a:pt x="858" y="903"/>
                  <a:pt x="858" y="903"/>
                  <a:pt x="858" y="903"/>
                </a:cubicBezTo>
                <a:cubicBezTo>
                  <a:pt x="858" y="892"/>
                  <a:pt x="853" y="889"/>
                  <a:pt x="842" y="889"/>
                </a:cubicBezTo>
                <a:moveTo>
                  <a:pt x="914" y="922"/>
                </a:moveTo>
                <a:cubicBezTo>
                  <a:pt x="909" y="922"/>
                  <a:pt x="905" y="920"/>
                  <a:pt x="905" y="918"/>
                </a:cubicBezTo>
                <a:cubicBezTo>
                  <a:pt x="905" y="896"/>
                  <a:pt x="905" y="896"/>
                  <a:pt x="905" y="896"/>
                </a:cubicBezTo>
                <a:cubicBezTo>
                  <a:pt x="908" y="896"/>
                  <a:pt x="911" y="895"/>
                  <a:pt x="914" y="895"/>
                </a:cubicBezTo>
                <a:cubicBezTo>
                  <a:pt x="922" y="895"/>
                  <a:pt x="924" y="897"/>
                  <a:pt x="924" y="909"/>
                </a:cubicBezTo>
                <a:cubicBezTo>
                  <a:pt x="924" y="919"/>
                  <a:pt x="922" y="922"/>
                  <a:pt x="914" y="922"/>
                </a:cubicBezTo>
                <a:moveTo>
                  <a:pt x="914" y="889"/>
                </a:moveTo>
                <a:cubicBezTo>
                  <a:pt x="909" y="889"/>
                  <a:pt x="903" y="890"/>
                  <a:pt x="899" y="892"/>
                </a:cubicBezTo>
                <a:cubicBezTo>
                  <a:pt x="899" y="941"/>
                  <a:pt x="899" y="941"/>
                  <a:pt x="899" y="941"/>
                </a:cubicBezTo>
                <a:cubicBezTo>
                  <a:pt x="905" y="941"/>
                  <a:pt x="905" y="941"/>
                  <a:pt x="905" y="941"/>
                </a:cubicBezTo>
                <a:cubicBezTo>
                  <a:pt x="905" y="925"/>
                  <a:pt x="905" y="925"/>
                  <a:pt x="905" y="925"/>
                </a:cubicBezTo>
                <a:cubicBezTo>
                  <a:pt x="907" y="927"/>
                  <a:pt x="910" y="928"/>
                  <a:pt x="915" y="928"/>
                </a:cubicBezTo>
                <a:cubicBezTo>
                  <a:pt x="926" y="928"/>
                  <a:pt x="931" y="924"/>
                  <a:pt x="931" y="908"/>
                </a:cubicBezTo>
                <a:cubicBezTo>
                  <a:pt x="931" y="893"/>
                  <a:pt x="926" y="889"/>
                  <a:pt x="914" y="889"/>
                </a:cubicBezTo>
                <a:moveTo>
                  <a:pt x="955" y="922"/>
                </a:moveTo>
                <a:cubicBezTo>
                  <a:pt x="949" y="922"/>
                  <a:pt x="947" y="921"/>
                  <a:pt x="947" y="915"/>
                </a:cubicBezTo>
                <a:cubicBezTo>
                  <a:pt x="947" y="909"/>
                  <a:pt x="949" y="909"/>
                  <a:pt x="955" y="909"/>
                </a:cubicBezTo>
                <a:cubicBezTo>
                  <a:pt x="959" y="909"/>
                  <a:pt x="962" y="909"/>
                  <a:pt x="964" y="910"/>
                </a:cubicBezTo>
                <a:cubicBezTo>
                  <a:pt x="964" y="921"/>
                  <a:pt x="964" y="921"/>
                  <a:pt x="964" y="921"/>
                </a:cubicBezTo>
                <a:cubicBezTo>
                  <a:pt x="962" y="922"/>
                  <a:pt x="958" y="922"/>
                  <a:pt x="955" y="922"/>
                </a:cubicBezTo>
                <a:moveTo>
                  <a:pt x="955" y="889"/>
                </a:moveTo>
                <a:cubicBezTo>
                  <a:pt x="950" y="889"/>
                  <a:pt x="945" y="890"/>
                  <a:pt x="942" y="891"/>
                </a:cubicBezTo>
                <a:cubicBezTo>
                  <a:pt x="943" y="897"/>
                  <a:pt x="943" y="897"/>
                  <a:pt x="943" y="897"/>
                </a:cubicBezTo>
                <a:cubicBezTo>
                  <a:pt x="946" y="896"/>
                  <a:pt x="950" y="895"/>
                  <a:pt x="954" y="895"/>
                </a:cubicBezTo>
                <a:cubicBezTo>
                  <a:pt x="962" y="895"/>
                  <a:pt x="964" y="897"/>
                  <a:pt x="964" y="905"/>
                </a:cubicBezTo>
                <a:cubicBezTo>
                  <a:pt x="961" y="904"/>
                  <a:pt x="958" y="903"/>
                  <a:pt x="954" y="903"/>
                </a:cubicBezTo>
                <a:cubicBezTo>
                  <a:pt x="946" y="903"/>
                  <a:pt x="940" y="905"/>
                  <a:pt x="940" y="916"/>
                </a:cubicBezTo>
                <a:cubicBezTo>
                  <a:pt x="940" y="925"/>
                  <a:pt x="944" y="928"/>
                  <a:pt x="955" y="928"/>
                </a:cubicBezTo>
                <a:cubicBezTo>
                  <a:pt x="960" y="928"/>
                  <a:pt x="966" y="927"/>
                  <a:pt x="971" y="925"/>
                </a:cubicBezTo>
                <a:cubicBezTo>
                  <a:pt x="971" y="903"/>
                  <a:pt x="971" y="903"/>
                  <a:pt x="971" y="903"/>
                </a:cubicBezTo>
                <a:cubicBezTo>
                  <a:pt x="971" y="892"/>
                  <a:pt x="966" y="889"/>
                  <a:pt x="955" y="889"/>
                </a:cubicBezTo>
                <a:moveTo>
                  <a:pt x="1095" y="922"/>
                </a:moveTo>
                <a:cubicBezTo>
                  <a:pt x="1088" y="922"/>
                  <a:pt x="1086" y="921"/>
                  <a:pt x="1086" y="915"/>
                </a:cubicBezTo>
                <a:cubicBezTo>
                  <a:pt x="1086" y="909"/>
                  <a:pt x="1088" y="909"/>
                  <a:pt x="1095" y="909"/>
                </a:cubicBezTo>
                <a:cubicBezTo>
                  <a:pt x="1098" y="909"/>
                  <a:pt x="1101" y="909"/>
                  <a:pt x="1103" y="910"/>
                </a:cubicBezTo>
                <a:cubicBezTo>
                  <a:pt x="1103" y="921"/>
                  <a:pt x="1103" y="921"/>
                  <a:pt x="1103" y="921"/>
                </a:cubicBezTo>
                <a:cubicBezTo>
                  <a:pt x="1101" y="922"/>
                  <a:pt x="1098" y="922"/>
                  <a:pt x="1095" y="922"/>
                </a:cubicBezTo>
                <a:moveTo>
                  <a:pt x="1094" y="889"/>
                </a:moveTo>
                <a:cubicBezTo>
                  <a:pt x="1089" y="889"/>
                  <a:pt x="1084" y="890"/>
                  <a:pt x="1081" y="891"/>
                </a:cubicBezTo>
                <a:cubicBezTo>
                  <a:pt x="1082" y="897"/>
                  <a:pt x="1082" y="897"/>
                  <a:pt x="1082" y="897"/>
                </a:cubicBezTo>
                <a:cubicBezTo>
                  <a:pt x="1085" y="896"/>
                  <a:pt x="1089" y="895"/>
                  <a:pt x="1093" y="895"/>
                </a:cubicBezTo>
                <a:cubicBezTo>
                  <a:pt x="1101" y="895"/>
                  <a:pt x="1103" y="897"/>
                  <a:pt x="1103" y="905"/>
                </a:cubicBezTo>
                <a:cubicBezTo>
                  <a:pt x="1100" y="904"/>
                  <a:pt x="1097" y="903"/>
                  <a:pt x="1093" y="903"/>
                </a:cubicBezTo>
                <a:cubicBezTo>
                  <a:pt x="1085" y="903"/>
                  <a:pt x="1079" y="905"/>
                  <a:pt x="1079" y="916"/>
                </a:cubicBezTo>
                <a:cubicBezTo>
                  <a:pt x="1079" y="925"/>
                  <a:pt x="1083" y="928"/>
                  <a:pt x="1094" y="928"/>
                </a:cubicBezTo>
                <a:cubicBezTo>
                  <a:pt x="1099" y="928"/>
                  <a:pt x="1106" y="927"/>
                  <a:pt x="1110" y="925"/>
                </a:cubicBezTo>
                <a:cubicBezTo>
                  <a:pt x="1110" y="903"/>
                  <a:pt x="1110" y="903"/>
                  <a:pt x="1110" y="903"/>
                </a:cubicBezTo>
                <a:cubicBezTo>
                  <a:pt x="1110" y="892"/>
                  <a:pt x="1105" y="889"/>
                  <a:pt x="1094" y="889"/>
                </a:cubicBezTo>
                <a:moveTo>
                  <a:pt x="1127" y="904"/>
                </a:moveTo>
                <a:cubicBezTo>
                  <a:pt x="1128" y="897"/>
                  <a:pt x="1130" y="895"/>
                  <a:pt x="1137" y="895"/>
                </a:cubicBezTo>
                <a:cubicBezTo>
                  <a:pt x="1143" y="895"/>
                  <a:pt x="1145" y="896"/>
                  <a:pt x="1145" y="904"/>
                </a:cubicBezTo>
                <a:cubicBezTo>
                  <a:pt x="1127" y="904"/>
                  <a:pt x="1127" y="904"/>
                  <a:pt x="1127" y="904"/>
                </a:cubicBezTo>
                <a:moveTo>
                  <a:pt x="1136" y="889"/>
                </a:moveTo>
                <a:cubicBezTo>
                  <a:pt x="1126" y="889"/>
                  <a:pt x="1119" y="894"/>
                  <a:pt x="1119" y="908"/>
                </a:cubicBezTo>
                <a:cubicBezTo>
                  <a:pt x="1119" y="924"/>
                  <a:pt x="1126" y="928"/>
                  <a:pt x="1137" y="928"/>
                </a:cubicBezTo>
                <a:cubicBezTo>
                  <a:pt x="1141" y="928"/>
                  <a:pt x="1146" y="927"/>
                  <a:pt x="1150" y="926"/>
                </a:cubicBezTo>
                <a:cubicBezTo>
                  <a:pt x="1148" y="920"/>
                  <a:pt x="1148" y="920"/>
                  <a:pt x="1148" y="920"/>
                </a:cubicBezTo>
                <a:cubicBezTo>
                  <a:pt x="1145" y="921"/>
                  <a:pt x="1141" y="922"/>
                  <a:pt x="1138" y="922"/>
                </a:cubicBezTo>
                <a:cubicBezTo>
                  <a:pt x="1130" y="922"/>
                  <a:pt x="1127" y="920"/>
                  <a:pt x="1127" y="910"/>
                </a:cubicBezTo>
                <a:cubicBezTo>
                  <a:pt x="1152" y="910"/>
                  <a:pt x="1152" y="910"/>
                  <a:pt x="1152" y="910"/>
                </a:cubicBezTo>
                <a:cubicBezTo>
                  <a:pt x="1152" y="893"/>
                  <a:pt x="1148" y="889"/>
                  <a:pt x="1136" y="889"/>
                </a:cubicBezTo>
                <a:moveTo>
                  <a:pt x="1213" y="889"/>
                </a:moveTo>
                <a:cubicBezTo>
                  <a:pt x="1202" y="889"/>
                  <a:pt x="1195" y="893"/>
                  <a:pt x="1195" y="908"/>
                </a:cubicBezTo>
                <a:cubicBezTo>
                  <a:pt x="1195" y="924"/>
                  <a:pt x="1202" y="928"/>
                  <a:pt x="1213" y="928"/>
                </a:cubicBezTo>
                <a:cubicBezTo>
                  <a:pt x="1216" y="928"/>
                  <a:pt x="1221" y="927"/>
                  <a:pt x="1224" y="926"/>
                </a:cubicBezTo>
                <a:cubicBezTo>
                  <a:pt x="1222" y="920"/>
                  <a:pt x="1222" y="920"/>
                  <a:pt x="1222" y="920"/>
                </a:cubicBezTo>
                <a:cubicBezTo>
                  <a:pt x="1220" y="921"/>
                  <a:pt x="1217" y="922"/>
                  <a:pt x="1213" y="922"/>
                </a:cubicBezTo>
                <a:cubicBezTo>
                  <a:pt x="1206" y="922"/>
                  <a:pt x="1202" y="919"/>
                  <a:pt x="1202" y="908"/>
                </a:cubicBezTo>
                <a:cubicBezTo>
                  <a:pt x="1202" y="897"/>
                  <a:pt x="1206" y="895"/>
                  <a:pt x="1213" y="895"/>
                </a:cubicBezTo>
                <a:cubicBezTo>
                  <a:pt x="1216" y="895"/>
                  <a:pt x="1220" y="896"/>
                  <a:pt x="1222" y="897"/>
                </a:cubicBezTo>
                <a:cubicBezTo>
                  <a:pt x="1224" y="891"/>
                  <a:pt x="1224" y="891"/>
                  <a:pt x="1224" y="891"/>
                </a:cubicBezTo>
                <a:cubicBezTo>
                  <a:pt x="1221" y="890"/>
                  <a:pt x="1216" y="889"/>
                  <a:pt x="1213" y="889"/>
                </a:cubicBezTo>
                <a:moveTo>
                  <a:pt x="349" y="921"/>
                </a:moveTo>
                <a:cubicBezTo>
                  <a:pt x="353" y="909"/>
                  <a:pt x="355" y="895"/>
                  <a:pt x="356" y="882"/>
                </a:cubicBezTo>
                <a:cubicBezTo>
                  <a:pt x="374" y="882"/>
                  <a:pt x="374" y="882"/>
                  <a:pt x="374" y="882"/>
                </a:cubicBezTo>
                <a:cubicBezTo>
                  <a:pt x="374" y="921"/>
                  <a:pt x="374" y="921"/>
                  <a:pt x="374" y="921"/>
                </a:cubicBezTo>
                <a:cubicBezTo>
                  <a:pt x="349" y="921"/>
                  <a:pt x="349" y="921"/>
                  <a:pt x="349" y="921"/>
                </a:cubicBezTo>
                <a:moveTo>
                  <a:pt x="381" y="876"/>
                </a:moveTo>
                <a:cubicBezTo>
                  <a:pt x="349" y="876"/>
                  <a:pt x="349" y="876"/>
                  <a:pt x="349" y="876"/>
                </a:cubicBezTo>
                <a:cubicBezTo>
                  <a:pt x="348" y="893"/>
                  <a:pt x="346" y="908"/>
                  <a:pt x="341" y="921"/>
                </a:cubicBezTo>
                <a:cubicBezTo>
                  <a:pt x="333" y="921"/>
                  <a:pt x="333" y="921"/>
                  <a:pt x="333" y="921"/>
                </a:cubicBezTo>
                <a:cubicBezTo>
                  <a:pt x="335" y="938"/>
                  <a:pt x="335" y="938"/>
                  <a:pt x="335" y="938"/>
                </a:cubicBezTo>
                <a:cubicBezTo>
                  <a:pt x="341" y="938"/>
                  <a:pt x="341" y="938"/>
                  <a:pt x="341" y="938"/>
                </a:cubicBezTo>
                <a:cubicBezTo>
                  <a:pt x="341" y="927"/>
                  <a:pt x="341" y="927"/>
                  <a:pt x="341" y="927"/>
                </a:cubicBezTo>
                <a:cubicBezTo>
                  <a:pt x="382" y="927"/>
                  <a:pt x="382" y="927"/>
                  <a:pt x="382" y="927"/>
                </a:cubicBezTo>
                <a:cubicBezTo>
                  <a:pt x="382" y="938"/>
                  <a:pt x="382" y="938"/>
                  <a:pt x="382" y="938"/>
                </a:cubicBezTo>
                <a:cubicBezTo>
                  <a:pt x="389" y="938"/>
                  <a:pt x="389" y="938"/>
                  <a:pt x="389" y="938"/>
                </a:cubicBezTo>
                <a:cubicBezTo>
                  <a:pt x="390" y="921"/>
                  <a:pt x="390" y="921"/>
                  <a:pt x="390" y="921"/>
                </a:cubicBezTo>
                <a:cubicBezTo>
                  <a:pt x="381" y="921"/>
                  <a:pt x="381" y="921"/>
                  <a:pt x="381" y="921"/>
                </a:cubicBezTo>
                <a:cubicBezTo>
                  <a:pt x="381" y="876"/>
                  <a:pt x="381" y="876"/>
                  <a:pt x="381" y="876"/>
                </a:cubicBezTo>
                <a:moveTo>
                  <a:pt x="272" y="796"/>
                </a:moveTo>
                <a:cubicBezTo>
                  <a:pt x="223" y="796"/>
                  <a:pt x="223" y="796"/>
                  <a:pt x="223" y="796"/>
                </a:cubicBezTo>
                <a:cubicBezTo>
                  <a:pt x="223" y="805"/>
                  <a:pt x="223" y="805"/>
                  <a:pt x="223" y="805"/>
                </a:cubicBezTo>
                <a:cubicBezTo>
                  <a:pt x="255" y="805"/>
                  <a:pt x="255" y="805"/>
                  <a:pt x="255" y="805"/>
                </a:cubicBezTo>
                <a:cubicBezTo>
                  <a:pt x="248" y="816"/>
                  <a:pt x="234" y="835"/>
                  <a:pt x="221" y="851"/>
                </a:cubicBezTo>
                <a:cubicBezTo>
                  <a:pt x="221" y="854"/>
                  <a:pt x="221" y="854"/>
                  <a:pt x="221" y="854"/>
                </a:cubicBezTo>
                <a:cubicBezTo>
                  <a:pt x="271" y="854"/>
                  <a:pt x="271" y="854"/>
                  <a:pt x="271" y="854"/>
                </a:cubicBezTo>
                <a:cubicBezTo>
                  <a:pt x="271" y="844"/>
                  <a:pt x="271" y="844"/>
                  <a:pt x="271" y="844"/>
                </a:cubicBezTo>
                <a:cubicBezTo>
                  <a:pt x="239" y="844"/>
                  <a:pt x="239" y="844"/>
                  <a:pt x="239" y="844"/>
                </a:cubicBezTo>
                <a:cubicBezTo>
                  <a:pt x="247" y="835"/>
                  <a:pt x="262" y="813"/>
                  <a:pt x="272" y="798"/>
                </a:cubicBezTo>
                <a:cubicBezTo>
                  <a:pt x="272" y="796"/>
                  <a:pt x="272" y="796"/>
                  <a:pt x="272" y="796"/>
                </a:cubicBezTo>
                <a:moveTo>
                  <a:pt x="341" y="796"/>
                </a:moveTo>
                <a:cubicBezTo>
                  <a:pt x="330" y="796"/>
                  <a:pt x="330" y="796"/>
                  <a:pt x="330" y="796"/>
                </a:cubicBezTo>
                <a:cubicBezTo>
                  <a:pt x="330" y="854"/>
                  <a:pt x="330" y="854"/>
                  <a:pt x="330" y="854"/>
                </a:cubicBezTo>
                <a:cubicBezTo>
                  <a:pt x="341" y="854"/>
                  <a:pt x="341" y="854"/>
                  <a:pt x="341" y="854"/>
                </a:cubicBezTo>
                <a:cubicBezTo>
                  <a:pt x="341" y="796"/>
                  <a:pt x="341" y="796"/>
                  <a:pt x="341" y="796"/>
                </a:cubicBezTo>
                <a:moveTo>
                  <a:pt x="422" y="796"/>
                </a:moveTo>
                <a:cubicBezTo>
                  <a:pt x="411" y="796"/>
                  <a:pt x="411" y="796"/>
                  <a:pt x="411" y="796"/>
                </a:cubicBezTo>
                <a:cubicBezTo>
                  <a:pt x="411" y="854"/>
                  <a:pt x="411" y="854"/>
                  <a:pt x="411" y="854"/>
                </a:cubicBezTo>
                <a:cubicBezTo>
                  <a:pt x="422" y="854"/>
                  <a:pt x="422" y="854"/>
                  <a:pt x="422" y="854"/>
                </a:cubicBezTo>
                <a:cubicBezTo>
                  <a:pt x="422" y="796"/>
                  <a:pt x="422" y="796"/>
                  <a:pt x="422" y="796"/>
                </a:cubicBezTo>
                <a:moveTo>
                  <a:pt x="1073" y="796"/>
                </a:moveTo>
                <a:cubicBezTo>
                  <a:pt x="1063" y="796"/>
                  <a:pt x="1063" y="796"/>
                  <a:pt x="1063" y="796"/>
                </a:cubicBezTo>
                <a:cubicBezTo>
                  <a:pt x="1063" y="856"/>
                  <a:pt x="1063" y="856"/>
                  <a:pt x="1063" y="856"/>
                </a:cubicBezTo>
                <a:cubicBezTo>
                  <a:pt x="1063" y="866"/>
                  <a:pt x="1059" y="868"/>
                  <a:pt x="1052" y="868"/>
                </a:cubicBezTo>
                <a:cubicBezTo>
                  <a:pt x="1052" y="877"/>
                  <a:pt x="1052" y="877"/>
                  <a:pt x="1052" y="877"/>
                </a:cubicBezTo>
                <a:cubicBezTo>
                  <a:pt x="1065" y="877"/>
                  <a:pt x="1073" y="873"/>
                  <a:pt x="1073" y="856"/>
                </a:cubicBezTo>
                <a:cubicBezTo>
                  <a:pt x="1073" y="796"/>
                  <a:pt x="1073" y="796"/>
                  <a:pt x="1073" y="796"/>
                </a:cubicBezTo>
                <a:moveTo>
                  <a:pt x="384" y="794"/>
                </a:moveTo>
                <a:cubicBezTo>
                  <a:pt x="366" y="794"/>
                  <a:pt x="355" y="801"/>
                  <a:pt x="355" y="824"/>
                </a:cubicBezTo>
                <a:cubicBezTo>
                  <a:pt x="355" y="848"/>
                  <a:pt x="366" y="855"/>
                  <a:pt x="384" y="855"/>
                </a:cubicBezTo>
                <a:cubicBezTo>
                  <a:pt x="389" y="855"/>
                  <a:pt x="397" y="854"/>
                  <a:pt x="401" y="852"/>
                </a:cubicBezTo>
                <a:cubicBezTo>
                  <a:pt x="398" y="843"/>
                  <a:pt x="398" y="843"/>
                  <a:pt x="398" y="843"/>
                </a:cubicBezTo>
                <a:cubicBezTo>
                  <a:pt x="394" y="844"/>
                  <a:pt x="389" y="846"/>
                  <a:pt x="384" y="846"/>
                </a:cubicBezTo>
                <a:cubicBezTo>
                  <a:pt x="373" y="846"/>
                  <a:pt x="367" y="842"/>
                  <a:pt x="367" y="825"/>
                </a:cubicBezTo>
                <a:cubicBezTo>
                  <a:pt x="367" y="807"/>
                  <a:pt x="373" y="804"/>
                  <a:pt x="384" y="804"/>
                </a:cubicBezTo>
                <a:cubicBezTo>
                  <a:pt x="389" y="804"/>
                  <a:pt x="394" y="805"/>
                  <a:pt x="398" y="806"/>
                </a:cubicBezTo>
                <a:cubicBezTo>
                  <a:pt x="401" y="797"/>
                  <a:pt x="401" y="797"/>
                  <a:pt x="401" y="797"/>
                </a:cubicBezTo>
                <a:cubicBezTo>
                  <a:pt x="397" y="795"/>
                  <a:pt x="389" y="794"/>
                  <a:pt x="384" y="794"/>
                </a:cubicBezTo>
                <a:moveTo>
                  <a:pt x="527" y="846"/>
                </a:moveTo>
                <a:cubicBezTo>
                  <a:pt x="517" y="846"/>
                  <a:pt x="514" y="845"/>
                  <a:pt x="514" y="835"/>
                </a:cubicBezTo>
                <a:cubicBezTo>
                  <a:pt x="514" y="826"/>
                  <a:pt x="518" y="825"/>
                  <a:pt x="527" y="825"/>
                </a:cubicBezTo>
                <a:cubicBezTo>
                  <a:pt x="532" y="825"/>
                  <a:pt x="537" y="825"/>
                  <a:pt x="541" y="826"/>
                </a:cubicBezTo>
                <a:cubicBezTo>
                  <a:pt x="541" y="844"/>
                  <a:pt x="541" y="844"/>
                  <a:pt x="541" y="844"/>
                </a:cubicBezTo>
                <a:cubicBezTo>
                  <a:pt x="537" y="846"/>
                  <a:pt x="532" y="846"/>
                  <a:pt x="527" y="846"/>
                </a:cubicBezTo>
                <a:moveTo>
                  <a:pt x="527" y="794"/>
                </a:moveTo>
                <a:cubicBezTo>
                  <a:pt x="519" y="794"/>
                  <a:pt x="511" y="795"/>
                  <a:pt x="506" y="797"/>
                </a:cubicBezTo>
                <a:cubicBezTo>
                  <a:pt x="508" y="806"/>
                  <a:pt x="508" y="806"/>
                  <a:pt x="508" y="806"/>
                </a:cubicBezTo>
                <a:cubicBezTo>
                  <a:pt x="513" y="804"/>
                  <a:pt x="519" y="803"/>
                  <a:pt x="525" y="803"/>
                </a:cubicBezTo>
                <a:cubicBezTo>
                  <a:pt x="538" y="803"/>
                  <a:pt x="541" y="806"/>
                  <a:pt x="541" y="818"/>
                </a:cubicBezTo>
                <a:cubicBezTo>
                  <a:pt x="535" y="817"/>
                  <a:pt x="531" y="817"/>
                  <a:pt x="525" y="817"/>
                </a:cubicBezTo>
                <a:cubicBezTo>
                  <a:pt x="512" y="817"/>
                  <a:pt x="503" y="819"/>
                  <a:pt x="503" y="836"/>
                </a:cubicBezTo>
                <a:cubicBezTo>
                  <a:pt x="503" y="851"/>
                  <a:pt x="509" y="855"/>
                  <a:pt x="527" y="855"/>
                </a:cubicBezTo>
                <a:cubicBezTo>
                  <a:pt x="534" y="855"/>
                  <a:pt x="545" y="854"/>
                  <a:pt x="551" y="851"/>
                </a:cubicBezTo>
                <a:cubicBezTo>
                  <a:pt x="551" y="817"/>
                  <a:pt x="551" y="817"/>
                  <a:pt x="551" y="817"/>
                </a:cubicBezTo>
                <a:cubicBezTo>
                  <a:pt x="551" y="799"/>
                  <a:pt x="544" y="794"/>
                  <a:pt x="527" y="794"/>
                </a:cubicBezTo>
                <a:moveTo>
                  <a:pt x="622" y="846"/>
                </a:moveTo>
                <a:cubicBezTo>
                  <a:pt x="612" y="846"/>
                  <a:pt x="609" y="845"/>
                  <a:pt x="609" y="835"/>
                </a:cubicBezTo>
                <a:cubicBezTo>
                  <a:pt x="609" y="826"/>
                  <a:pt x="612" y="825"/>
                  <a:pt x="622" y="825"/>
                </a:cubicBezTo>
                <a:cubicBezTo>
                  <a:pt x="627" y="825"/>
                  <a:pt x="632" y="825"/>
                  <a:pt x="636" y="826"/>
                </a:cubicBezTo>
                <a:cubicBezTo>
                  <a:pt x="636" y="844"/>
                  <a:pt x="636" y="844"/>
                  <a:pt x="636" y="844"/>
                </a:cubicBezTo>
                <a:cubicBezTo>
                  <a:pt x="632" y="846"/>
                  <a:pt x="627" y="846"/>
                  <a:pt x="622" y="846"/>
                </a:cubicBezTo>
                <a:moveTo>
                  <a:pt x="622" y="794"/>
                </a:moveTo>
                <a:cubicBezTo>
                  <a:pt x="613" y="794"/>
                  <a:pt x="606" y="795"/>
                  <a:pt x="600" y="797"/>
                </a:cubicBezTo>
                <a:cubicBezTo>
                  <a:pt x="603" y="806"/>
                  <a:pt x="603" y="806"/>
                  <a:pt x="603" y="806"/>
                </a:cubicBezTo>
                <a:cubicBezTo>
                  <a:pt x="607" y="804"/>
                  <a:pt x="614" y="803"/>
                  <a:pt x="620" y="803"/>
                </a:cubicBezTo>
                <a:cubicBezTo>
                  <a:pt x="633" y="803"/>
                  <a:pt x="636" y="806"/>
                  <a:pt x="636" y="818"/>
                </a:cubicBezTo>
                <a:cubicBezTo>
                  <a:pt x="630" y="817"/>
                  <a:pt x="626" y="817"/>
                  <a:pt x="620" y="817"/>
                </a:cubicBezTo>
                <a:cubicBezTo>
                  <a:pt x="607" y="817"/>
                  <a:pt x="597" y="819"/>
                  <a:pt x="597" y="836"/>
                </a:cubicBezTo>
                <a:cubicBezTo>
                  <a:pt x="597" y="851"/>
                  <a:pt x="604" y="855"/>
                  <a:pt x="621" y="855"/>
                </a:cubicBezTo>
                <a:cubicBezTo>
                  <a:pt x="629" y="855"/>
                  <a:pt x="639" y="854"/>
                  <a:pt x="646" y="851"/>
                </a:cubicBezTo>
                <a:cubicBezTo>
                  <a:pt x="646" y="817"/>
                  <a:pt x="646" y="817"/>
                  <a:pt x="646" y="817"/>
                </a:cubicBezTo>
                <a:cubicBezTo>
                  <a:pt x="646" y="799"/>
                  <a:pt x="639" y="794"/>
                  <a:pt x="622" y="794"/>
                </a:cubicBezTo>
                <a:moveTo>
                  <a:pt x="770" y="794"/>
                </a:moveTo>
                <a:cubicBezTo>
                  <a:pt x="763" y="794"/>
                  <a:pt x="755" y="796"/>
                  <a:pt x="749" y="798"/>
                </a:cubicBezTo>
                <a:cubicBezTo>
                  <a:pt x="745" y="795"/>
                  <a:pt x="741" y="794"/>
                  <a:pt x="734" y="794"/>
                </a:cubicBezTo>
                <a:cubicBezTo>
                  <a:pt x="726" y="794"/>
                  <a:pt x="716" y="796"/>
                  <a:pt x="709" y="799"/>
                </a:cubicBezTo>
                <a:cubicBezTo>
                  <a:pt x="709" y="854"/>
                  <a:pt x="709" y="854"/>
                  <a:pt x="709" y="854"/>
                </a:cubicBezTo>
                <a:cubicBezTo>
                  <a:pt x="720" y="854"/>
                  <a:pt x="720" y="854"/>
                  <a:pt x="720" y="854"/>
                </a:cubicBezTo>
                <a:cubicBezTo>
                  <a:pt x="720" y="806"/>
                  <a:pt x="720" y="806"/>
                  <a:pt x="720" y="806"/>
                </a:cubicBezTo>
                <a:cubicBezTo>
                  <a:pt x="723" y="805"/>
                  <a:pt x="728" y="804"/>
                  <a:pt x="732" y="804"/>
                </a:cubicBezTo>
                <a:cubicBezTo>
                  <a:pt x="742" y="804"/>
                  <a:pt x="745" y="807"/>
                  <a:pt x="745" y="822"/>
                </a:cubicBezTo>
                <a:cubicBezTo>
                  <a:pt x="745" y="854"/>
                  <a:pt x="745" y="854"/>
                  <a:pt x="745" y="854"/>
                </a:cubicBezTo>
                <a:cubicBezTo>
                  <a:pt x="756" y="854"/>
                  <a:pt x="756" y="854"/>
                  <a:pt x="756" y="854"/>
                </a:cubicBezTo>
                <a:cubicBezTo>
                  <a:pt x="756" y="821"/>
                  <a:pt x="756" y="821"/>
                  <a:pt x="756" y="821"/>
                </a:cubicBezTo>
                <a:cubicBezTo>
                  <a:pt x="756" y="815"/>
                  <a:pt x="755" y="810"/>
                  <a:pt x="754" y="806"/>
                </a:cubicBezTo>
                <a:cubicBezTo>
                  <a:pt x="759" y="804"/>
                  <a:pt x="764" y="804"/>
                  <a:pt x="768" y="804"/>
                </a:cubicBezTo>
                <a:cubicBezTo>
                  <a:pt x="779" y="804"/>
                  <a:pt x="782" y="807"/>
                  <a:pt x="782" y="822"/>
                </a:cubicBezTo>
                <a:cubicBezTo>
                  <a:pt x="782" y="854"/>
                  <a:pt x="782" y="854"/>
                  <a:pt x="782" y="854"/>
                </a:cubicBezTo>
                <a:cubicBezTo>
                  <a:pt x="792" y="854"/>
                  <a:pt x="792" y="854"/>
                  <a:pt x="792" y="854"/>
                </a:cubicBezTo>
                <a:cubicBezTo>
                  <a:pt x="792" y="821"/>
                  <a:pt x="792" y="821"/>
                  <a:pt x="792" y="821"/>
                </a:cubicBezTo>
                <a:cubicBezTo>
                  <a:pt x="792" y="800"/>
                  <a:pt x="787" y="794"/>
                  <a:pt x="770" y="794"/>
                </a:cubicBezTo>
                <a:moveTo>
                  <a:pt x="831" y="846"/>
                </a:moveTo>
                <a:cubicBezTo>
                  <a:pt x="821" y="846"/>
                  <a:pt x="818" y="845"/>
                  <a:pt x="818" y="835"/>
                </a:cubicBezTo>
                <a:cubicBezTo>
                  <a:pt x="818" y="826"/>
                  <a:pt x="821" y="825"/>
                  <a:pt x="831" y="825"/>
                </a:cubicBezTo>
                <a:cubicBezTo>
                  <a:pt x="836" y="825"/>
                  <a:pt x="841" y="825"/>
                  <a:pt x="845" y="826"/>
                </a:cubicBezTo>
                <a:cubicBezTo>
                  <a:pt x="845" y="844"/>
                  <a:pt x="845" y="844"/>
                  <a:pt x="845" y="844"/>
                </a:cubicBezTo>
                <a:cubicBezTo>
                  <a:pt x="841" y="846"/>
                  <a:pt x="836" y="846"/>
                  <a:pt x="831" y="846"/>
                </a:cubicBezTo>
                <a:moveTo>
                  <a:pt x="831" y="794"/>
                </a:moveTo>
                <a:cubicBezTo>
                  <a:pt x="823" y="794"/>
                  <a:pt x="815" y="795"/>
                  <a:pt x="810" y="797"/>
                </a:cubicBezTo>
                <a:cubicBezTo>
                  <a:pt x="812" y="806"/>
                  <a:pt x="812" y="806"/>
                  <a:pt x="812" y="806"/>
                </a:cubicBezTo>
                <a:cubicBezTo>
                  <a:pt x="817" y="804"/>
                  <a:pt x="823" y="803"/>
                  <a:pt x="829" y="803"/>
                </a:cubicBezTo>
                <a:cubicBezTo>
                  <a:pt x="842" y="803"/>
                  <a:pt x="845" y="806"/>
                  <a:pt x="845" y="818"/>
                </a:cubicBezTo>
                <a:cubicBezTo>
                  <a:pt x="839" y="817"/>
                  <a:pt x="835" y="817"/>
                  <a:pt x="829" y="817"/>
                </a:cubicBezTo>
                <a:cubicBezTo>
                  <a:pt x="816" y="817"/>
                  <a:pt x="806" y="819"/>
                  <a:pt x="806" y="836"/>
                </a:cubicBezTo>
                <a:cubicBezTo>
                  <a:pt x="806" y="851"/>
                  <a:pt x="813" y="855"/>
                  <a:pt x="831" y="855"/>
                </a:cubicBezTo>
                <a:cubicBezTo>
                  <a:pt x="838" y="855"/>
                  <a:pt x="849" y="854"/>
                  <a:pt x="855" y="851"/>
                </a:cubicBezTo>
                <a:cubicBezTo>
                  <a:pt x="855" y="817"/>
                  <a:pt x="855" y="817"/>
                  <a:pt x="855" y="817"/>
                </a:cubicBezTo>
                <a:cubicBezTo>
                  <a:pt x="855" y="799"/>
                  <a:pt x="848" y="794"/>
                  <a:pt x="831" y="794"/>
                </a:cubicBezTo>
                <a:moveTo>
                  <a:pt x="952" y="794"/>
                </a:moveTo>
                <a:cubicBezTo>
                  <a:pt x="938" y="794"/>
                  <a:pt x="929" y="798"/>
                  <a:pt x="929" y="813"/>
                </a:cubicBezTo>
                <a:cubicBezTo>
                  <a:pt x="929" y="824"/>
                  <a:pt x="936" y="828"/>
                  <a:pt x="949" y="829"/>
                </a:cubicBezTo>
                <a:cubicBezTo>
                  <a:pt x="960" y="830"/>
                  <a:pt x="963" y="832"/>
                  <a:pt x="963" y="837"/>
                </a:cubicBezTo>
                <a:cubicBezTo>
                  <a:pt x="963" y="845"/>
                  <a:pt x="958" y="846"/>
                  <a:pt x="950" y="846"/>
                </a:cubicBezTo>
                <a:cubicBezTo>
                  <a:pt x="944" y="846"/>
                  <a:pt x="936" y="845"/>
                  <a:pt x="932" y="843"/>
                </a:cubicBezTo>
                <a:cubicBezTo>
                  <a:pt x="929" y="852"/>
                  <a:pt x="929" y="852"/>
                  <a:pt x="929" y="852"/>
                </a:cubicBezTo>
                <a:cubicBezTo>
                  <a:pt x="935" y="854"/>
                  <a:pt x="944" y="855"/>
                  <a:pt x="950" y="855"/>
                </a:cubicBezTo>
                <a:cubicBezTo>
                  <a:pt x="965" y="855"/>
                  <a:pt x="974" y="851"/>
                  <a:pt x="974" y="836"/>
                </a:cubicBezTo>
                <a:cubicBezTo>
                  <a:pt x="974" y="825"/>
                  <a:pt x="967" y="821"/>
                  <a:pt x="953" y="819"/>
                </a:cubicBezTo>
                <a:cubicBezTo>
                  <a:pt x="943" y="818"/>
                  <a:pt x="940" y="817"/>
                  <a:pt x="940" y="812"/>
                </a:cubicBezTo>
                <a:cubicBezTo>
                  <a:pt x="940" y="804"/>
                  <a:pt x="944" y="803"/>
                  <a:pt x="952" y="803"/>
                </a:cubicBezTo>
                <a:cubicBezTo>
                  <a:pt x="958" y="803"/>
                  <a:pt x="964" y="804"/>
                  <a:pt x="969" y="806"/>
                </a:cubicBezTo>
                <a:cubicBezTo>
                  <a:pt x="972" y="797"/>
                  <a:pt x="972" y="797"/>
                  <a:pt x="972" y="797"/>
                </a:cubicBezTo>
                <a:cubicBezTo>
                  <a:pt x="966" y="795"/>
                  <a:pt x="958" y="794"/>
                  <a:pt x="952" y="794"/>
                </a:cubicBezTo>
                <a:moveTo>
                  <a:pt x="1010" y="846"/>
                </a:moveTo>
                <a:cubicBezTo>
                  <a:pt x="1000" y="846"/>
                  <a:pt x="997" y="845"/>
                  <a:pt x="997" y="835"/>
                </a:cubicBezTo>
                <a:cubicBezTo>
                  <a:pt x="997" y="826"/>
                  <a:pt x="1001" y="825"/>
                  <a:pt x="1010" y="825"/>
                </a:cubicBezTo>
                <a:cubicBezTo>
                  <a:pt x="1015" y="825"/>
                  <a:pt x="1020" y="825"/>
                  <a:pt x="1024" y="826"/>
                </a:cubicBezTo>
                <a:cubicBezTo>
                  <a:pt x="1024" y="844"/>
                  <a:pt x="1024" y="844"/>
                  <a:pt x="1024" y="844"/>
                </a:cubicBezTo>
                <a:cubicBezTo>
                  <a:pt x="1020" y="846"/>
                  <a:pt x="1015" y="846"/>
                  <a:pt x="1010" y="846"/>
                </a:cubicBezTo>
                <a:moveTo>
                  <a:pt x="1010" y="794"/>
                </a:moveTo>
                <a:cubicBezTo>
                  <a:pt x="1002" y="794"/>
                  <a:pt x="994" y="795"/>
                  <a:pt x="989" y="797"/>
                </a:cubicBezTo>
                <a:cubicBezTo>
                  <a:pt x="991" y="806"/>
                  <a:pt x="991" y="806"/>
                  <a:pt x="991" y="806"/>
                </a:cubicBezTo>
                <a:cubicBezTo>
                  <a:pt x="996" y="804"/>
                  <a:pt x="1002" y="803"/>
                  <a:pt x="1008" y="803"/>
                </a:cubicBezTo>
                <a:cubicBezTo>
                  <a:pt x="1021" y="803"/>
                  <a:pt x="1024" y="806"/>
                  <a:pt x="1024" y="818"/>
                </a:cubicBezTo>
                <a:cubicBezTo>
                  <a:pt x="1019" y="817"/>
                  <a:pt x="1014" y="817"/>
                  <a:pt x="1009" y="817"/>
                </a:cubicBezTo>
                <a:cubicBezTo>
                  <a:pt x="995" y="817"/>
                  <a:pt x="986" y="819"/>
                  <a:pt x="986" y="836"/>
                </a:cubicBezTo>
                <a:cubicBezTo>
                  <a:pt x="986" y="851"/>
                  <a:pt x="992" y="855"/>
                  <a:pt x="1010" y="855"/>
                </a:cubicBezTo>
                <a:cubicBezTo>
                  <a:pt x="1017" y="855"/>
                  <a:pt x="1028" y="854"/>
                  <a:pt x="1035" y="851"/>
                </a:cubicBezTo>
                <a:cubicBezTo>
                  <a:pt x="1035" y="817"/>
                  <a:pt x="1035" y="817"/>
                  <a:pt x="1035" y="817"/>
                </a:cubicBezTo>
                <a:cubicBezTo>
                  <a:pt x="1035" y="799"/>
                  <a:pt x="1027" y="794"/>
                  <a:pt x="1010" y="794"/>
                </a:cubicBezTo>
                <a:moveTo>
                  <a:pt x="1112" y="846"/>
                </a:moveTo>
                <a:cubicBezTo>
                  <a:pt x="1102" y="846"/>
                  <a:pt x="1099" y="845"/>
                  <a:pt x="1099" y="835"/>
                </a:cubicBezTo>
                <a:cubicBezTo>
                  <a:pt x="1099" y="826"/>
                  <a:pt x="1103" y="825"/>
                  <a:pt x="1112" y="825"/>
                </a:cubicBezTo>
                <a:cubicBezTo>
                  <a:pt x="1117" y="825"/>
                  <a:pt x="1122" y="825"/>
                  <a:pt x="1126" y="826"/>
                </a:cubicBezTo>
                <a:cubicBezTo>
                  <a:pt x="1126" y="844"/>
                  <a:pt x="1126" y="844"/>
                  <a:pt x="1126" y="844"/>
                </a:cubicBezTo>
                <a:cubicBezTo>
                  <a:pt x="1122" y="846"/>
                  <a:pt x="1117" y="846"/>
                  <a:pt x="1112" y="846"/>
                </a:cubicBezTo>
                <a:moveTo>
                  <a:pt x="1112" y="794"/>
                </a:moveTo>
                <a:cubicBezTo>
                  <a:pt x="1104" y="794"/>
                  <a:pt x="1096" y="795"/>
                  <a:pt x="1091" y="797"/>
                </a:cubicBezTo>
                <a:cubicBezTo>
                  <a:pt x="1093" y="806"/>
                  <a:pt x="1093" y="806"/>
                  <a:pt x="1093" y="806"/>
                </a:cubicBezTo>
                <a:cubicBezTo>
                  <a:pt x="1098" y="804"/>
                  <a:pt x="1104" y="803"/>
                  <a:pt x="1110" y="803"/>
                </a:cubicBezTo>
                <a:cubicBezTo>
                  <a:pt x="1123" y="803"/>
                  <a:pt x="1126" y="806"/>
                  <a:pt x="1126" y="818"/>
                </a:cubicBezTo>
                <a:cubicBezTo>
                  <a:pt x="1121" y="817"/>
                  <a:pt x="1116" y="817"/>
                  <a:pt x="1111" y="817"/>
                </a:cubicBezTo>
                <a:cubicBezTo>
                  <a:pt x="1097" y="817"/>
                  <a:pt x="1088" y="819"/>
                  <a:pt x="1088" y="836"/>
                </a:cubicBezTo>
                <a:cubicBezTo>
                  <a:pt x="1088" y="851"/>
                  <a:pt x="1094" y="855"/>
                  <a:pt x="1112" y="855"/>
                </a:cubicBezTo>
                <a:cubicBezTo>
                  <a:pt x="1119" y="855"/>
                  <a:pt x="1130" y="854"/>
                  <a:pt x="1137" y="851"/>
                </a:cubicBezTo>
                <a:cubicBezTo>
                  <a:pt x="1137" y="817"/>
                  <a:pt x="1137" y="817"/>
                  <a:pt x="1137" y="817"/>
                </a:cubicBezTo>
                <a:cubicBezTo>
                  <a:pt x="1137" y="799"/>
                  <a:pt x="1129" y="794"/>
                  <a:pt x="1112" y="794"/>
                </a:cubicBezTo>
                <a:moveTo>
                  <a:pt x="1175" y="794"/>
                </a:moveTo>
                <a:cubicBezTo>
                  <a:pt x="1160" y="794"/>
                  <a:pt x="1151" y="798"/>
                  <a:pt x="1151" y="813"/>
                </a:cubicBezTo>
                <a:cubicBezTo>
                  <a:pt x="1151" y="824"/>
                  <a:pt x="1158" y="828"/>
                  <a:pt x="1171" y="829"/>
                </a:cubicBezTo>
                <a:cubicBezTo>
                  <a:pt x="1182" y="830"/>
                  <a:pt x="1185" y="832"/>
                  <a:pt x="1185" y="837"/>
                </a:cubicBezTo>
                <a:cubicBezTo>
                  <a:pt x="1185" y="845"/>
                  <a:pt x="1180" y="846"/>
                  <a:pt x="1172" y="846"/>
                </a:cubicBezTo>
                <a:cubicBezTo>
                  <a:pt x="1166" y="846"/>
                  <a:pt x="1158" y="845"/>
                  <a:pt x="1154" y="843"/>
                </a:cubicBezTo>
                <a:cubicBezTo>
                  <a:pt x="1151" y="852"/>
                  <a:pt x="1151" y="852"/>
                  <a:pt x="1151" y="852"/>
                </a:cubicBezTo>
                <a:cubicBezTo>
                  <a:pt x="1157" y="854"/>
                  <a:pt x="1166" y="855"/>
                  <a:pt x="1172" y="855"/>
                </a:cubicBezTo>
                <a:cubicBezTo>
                  <a:pt x="1187" y="855"/>
                  <a:pt x="1196" y="851"/>
                  <a:pt x="1196" y="836"/>
                </a:cubicBezTo>
                <a:cubicBezTo>
                  <a:pt x="1196" y="825"/>
                  <a:pt x="1190" y="821"/>
                  <a:pt x="1175" y="819"/>
                </a:cubicBezTo>
                <a:cubicBezTo>
                  <a:pt x="1165" y="818"/>
                  <a:pt x="1162" y="817"/>
                  <a:pt x="1162" y="812"/>
                </a:cubicBezTo>
                <a:cubicBezTo>
                  <a:pt x="1162" y="804"/>
                  <a:pt x="1166" y="803"/>
                  <a:pt x="1174" y="803"/>
                </a:cubicBezTo>
                <a:cubicBezTo>
                  <a:pt x="1180" y="803"/>
                  <a:pt x="1187" y="804"/>
                  <a:pt x="1191" y="806"/>
                </a:cubicBezTo>
                <a:cubicBezTo>
                  <a:pt x="1194" y="797"/>
                  <a:pt x="1194" y="797"/>
                  <a:pt x="1194" y="797"/>
                </a:cubicBezTo>
                <a:cubicBezTo>
                  <a:pt x="1188" y="795"/>
                  <a:pt x="1180" y="794"/>
                  <a:pt x="1175" y="794"/>
                </a:cubicBezTo>
                <a:moveTo>
                  <a:pt x="297" y="780"/>
                </a:moveTo>
                <a:cubicBezTo>
                  <a:pt x="286" y="785"/>
                  <a:pt x="286" y="785"/>
                  <a:pt x="286" y="785"/>
                </a:cubicBezTo>
                <a:cubicBezTo>
                  <a:pt x="286" y="796"/>
                  <a:pt x="286" y="796"/>
                  <a:pt x="286" y="796"/>
                </a:cubicBezTo>
                <a:cubicBezTo>
                  <a:pt x="277" y="796"/>
                  <a:pt x="277" y="796"/>
                  <a:pt x="277" y="796"/>
                </a:cubicBezTo>
                <a:cubicBezTo>
                  <a:pt x="277" y="805"/>
                  <a:pt x="277" y="805"/>
                  <a:pt x="277" y="805"/>
                </a:cubicBezTo>
                <a:cubicBezTo>
                  <a:pt x="286" y="805"/>
                  <a:pt x="286" y="805"/>
                  <a:pt x="286" y="805"/>
                </a:cubicBezTo>
                <a:cubicBezTo>
                  <a:pt x="286" y="834"/>
                  <a:pt x="286" y="834"/>
                  <a:pt x="286" y="834"/>
                </a:cubicBezTo>
                <a:cubicBezTo>
                  <a:pt x="286" y="851"/>
                  <a:pt x="292" y="855"/>
                  <a:pt x="305" y="855"/>
                </a:cubicBezTo>
                <a:cubicBezTo>
                  <a:pt x="310" y="855"/>
                  <a:pt x="316" y="854"/>
                  <a:pt x="320" y="853"/>
                </a:cubicBezTo>
                <a:cubicBezTo>
                  <a:pt x="318" y="844"/>
                  <a:pt x="318" y="844"/>
                  <a:pt x="318" y="844"/>
                </a:cubicBezTo>
                <a:cubicBezTo>
                  <a:pt x="315" y="845"/>
                  <a:pt x="311" y="846"/>
                  <a:pt x="307" y="846"/>
                </a:cubicBezTo>
                <a:cubicBezTo>
                  <a:pt x="300" y="846"/>
                  <a:pt x="297" y="842"/>
                  <a:pt x="297" y="834"/>
                </a:cubicBezTo>
                <a:cubicBezTo>
                  <a:pt x="297" y="805"/>
                  <a:pt x="297" y="805"/>
                  <a:pt x="297" y="805"/>
                </a:cubicBezTo>
                <a:cubicBezTo>
                  <a:pt x="318" y="805"/>
                  <a:pt x="318" y="805"/>
                  <a:pt x="318" y="805"/>
                </a:cubicBezTo>
                <a:cubicBezTo>
                  <a:pt x="318" y="796"/>
                  <a:pt x="318" y="796"/>
                  <a:pt x="318" y="796"/>
                </a:cubicBezTo>
                <a:cubicBezTo>
                  <a:pt x="297" y="796"/>
                  <a:pt x="297" y="796"/>
                  <a:pt x="297" y="796"/>
                </a:cubicBezTo>
                <a:cubicBezTo>
                  <a:pt x="297" y="780"/>
                  <a:pt x="297" y="780"/>
                  <a:pt x="297" y="780"/>
                </a:cubicBezTo>
                <a:moveTo>
                  <a:pt x="677" y="780"/>
                </a:moveTo>
                <a:cubicBezTo>
                  <a:pt x="666" y="785"/>
                  <a:pt x="666" y="785"/>
                  <a:pt x="666" y="785"/>
                </a:cubicBezTo>
                <a:cubicBezTo>
                  <a:pt x="666" y="796"/>
                  <a:pt x="666" y="796"/>
                  <a:pt x="666" y="796"/>
                </a:cubicBezTo>
                <a:cubicBezTo>
                  <a:pt x="656" y="796"/>
                  <a:pt x="656" y="796"/>
                  <a:pt x="656" y="796"/>
                </a:cubicBezTo>
                <a:cubicBezTo>
                  <a:pt x="656" y="805"/>
                  <a:pt x="656" y="805"/>
                  <a:pt x="656" y="805"/>
                </a:cubicBezTo>
                <a:cubicBezTo>
                  <a:pt x="666" y="805"/>
                  <a:pt x="666" y="805"/>
                  <a:pt x="666" y="805"/>
                </a:cubicBezTo>
                <a:cubicBezTo>
                  <a:pt x="666" y="834"/>
                  <a:pt x="666" y="834"/>
                  <a:pt x="666" y="834"/>
                </a:cubicBezTo>
                <a:cubicBezTo>
                  <a:pt x="666" y="851"/>
                  <a:pt x="671" y="855"/>
                  <a:pt x="685" y="855"/>
                </a:cubicBezTo>
                <a:cubicBezTo>
                  <a:pt x="689" y="855"/>
                  <a:pt x="695" y="854"/>
                  <a:pt x="699" y="853"/>
                </a:cubicBezTo>
                <a:cubicBezTo>
                  <a:pt x="697" y="844"/>
                  <a:pt x="697" y="844"/>
                  <a:pt x="697" y="844"/>
                </a:cubicBezTo>
                <a:cubicBezTo>
                  <a:pt x="694" y="845"/>
                  <a:pt x="690" y="846"/>
                  <a:pt x="686" y="846"/>
                </a:cubicBezTo>
                <a:cubicBezTo>
                  <a:pt x="679" y="846"/>
                  <a:pt x="677" y="842"/>
                  <a:pt x="677" y="834"/>
                </a:cubicBezTo>
                <a:cubicBezTo>
                  <a:pt x="677" y="805"/>
                  <a:pt x="677" y="805"/>
                  <a:pt x="677" y="805"/>
                </a:cubicBezTo>
                <a:cubicBezTo>
                  <a:pt x="697" y="805"/>
                  <a:pt x="697" y="805"/>
                  <a:pt x="697" y="805"/>
                </a:cubicBezTo>
                <a:cubicBezTo>
                  <a:pt x="697" y="796"/>
                  <a:pt x="697" y="796"/>
                  <a:pt x="697" y="796"/>
                </a:cubicBezTo>
                <a:cubicBezTo>
                  <a:pt x="677" y="796"/>
                  <a:pt x="677" y="796"/>
                  <a:pt x="677" y="796"/>
                </a:cubicBezTo>
                <a:cubicBezTo>
                  <a:pt x="677" y="780"/>
                  <a:pt x="677" y="780"/>
                  <a:pt x="677" y="780"/>
                </a:cubicBezTo>
                <a:moveTo>
                  <a:pt x="432" y="779"/>
                </a:moveTo>
                <a:cubicBezTo>
                  <a:pt x="401" y="779"/>
                  <a:pt x="401" y="779"/>
                  <a:pt x="401" y="779"/>
                </a:cubicBezTo>
                <a:cubicBezTo>
                  <a:pt x="401" y="787"/>
                  <a:pt x="401" y="787"/>
                  <a:pt x="401" y="787"/>
                </a:cubicBezTo>
                <a:cubicBezTo>
                  <a:pt x="432" y="787"/>
                  <a:pt x="432" y="787"/>
                  <a:pt x="432" y="787"/>
                </a:cubicBezTo>
                <a:cubicBezTo>
                  <a:pt x="432" y="779"/>
                  <a:pt x="432" y="779"/>
                  <a:pt x="432" y="779"/>
                </a:cubicBezTo>
                <a:moveTo>
                  <a:pt x="1026" y="779"/>
                </a:moveTo>
                <a:cubicBezTo>
                  <a:pt x="996" y="779"/>
                  <a:pt x="996" y="779"/>
                  <a:pt x="996" y="779"/>
                </a:cubicBezTo>
                <a:cubicBezTo>
                  <a:pt x="996" y="787"/>
                  <a:pt x="996" y="787"/>
                  <a:pt x="996" y="787"/>
                </a:cubicBezTo>
                <a:cubicBezTo>
                  <a:pt x="1026" y="787"/>
                  <a:pt x="1026" y="787"/>
                  <a:pt x="1026" y="787"/>
                </a:cubicBezTo>
                <a:cubicBezTo>
                  <a:pt x="1026" y="779"/>
                  <a:pt x="1026" y="779"/>
                  <a:pt x="1026" y="779"/>
                </a:cubicBezTo>
                <a:moveTo>
                  <a:pt x="209" y="774"/>
                </a:moveTo>
                <a:cubicBezTo>
                  <a:pt x="197" y="774"/>
                  <a:pt x="197" y="774"/>
                  <a:pt x="197" y="774"/>
                </a:cubicBezTo>
                <a:cubicBezTo>
                  <a:pt x="197" y="827"/>
                  <a:pt x="197" y="827"/>
                  <a:pt x="197" y="827"/>
                </a:cubicBezTo>
                <a:cubicBezTo>
                  <a:pt x="197" y="841"/>
                  <a:pt x="190" y="845"/>
                  <a:pt x="176" y="845"/>
                </a:cubicBezTo>
                <a:cubicBezTo>
                  <a:pt x="161" y="845"/>
                  <a:pt x="155" y="841"/>
                  <a:pt x="155" y="827"/>
                </a:cubicBezTo>
                <a:cubicBezTo>
                  <a:pt x="155" y="774"/>
                  <a:pt x="155" y="774"/>
                  <a:pt x="155" y="774"/>
                </a:cubicBezTo>
                <a:cubicBezTo>
                  <a:pt x="143" y="774"/>
                  <a:pt x="143" y="774"/>
                  <a:pt x="143" y="774"/>
                </a:cubicBezTo>
                <a:cubicBezTo>
                  <a:pt x="143" y="828"/>
                  <a:pt x="143" y="828"/>
                  <a:pt x="143" y="828"/>
                </a:cubicBezTo>
                <a:cubicBezTo>
                  <a:pt x="143" y="850"/>
                  <a:pt x="155" y="855"/>
                  <a:pt x="176" y="855"/>
                </a:cubicBezTo>
                <a:cubicBezTo>
                  <a:pt x="197" y="855"/>
                  <a:pt x="209" y="850"/>
                  <a:pt x="209" y="828"/>
                </a:cubicBezTo>
                <a:cubicBezTo>
                  <a:pt x="209" y="774"/>
                  <a:pt x="209" y="774"/>
                  <a:pt x="209" y="774"/>
                </a:cubicBezTo>
                <a:moveTo>
                  <a:pt x="335" y="772"/>
                </a:moveTo>
                <a:cubicBezTo>
                  <a:pt x="330" y="772"/>
                  <a:pt x="329" y="773"/>
                  <a:pt x="329" y="778"/>
                </a:cubicBezTo>
                <a:cubicBezTo>
                  <a:pt x="329" y="784"/>
                  <a:pt x="330" y="785"/>
                  <a:pt x="335" y="785"/>
                </a:cubicBezTo>
                <a:cubicBezTo>
                  <a:pt x="340" y="785"/>
                  <a:pt x="342" y="784"/>
                  <a:pt x="342" y="778"/>
                </a:cubicBezTo>
                <a:cubicBezTo>
                  <a:pt x="342" y="773"/>
                  <a:pt x="340" y="772"/>
                  <a:pt x="335" y="772"/>
                </a:cubicBezTo>
                <a:moveTo>
                  <a:pt x="1068" y="772"/>
                </a:moveTo>
                <a:cubicBezTo>
                  <a:pt x="1063" y="772"/>
                  <a:pt x="1061" y="773"/>
                  <a:pt x="1061" y="778"/>
                </a:cubicBezTo>
                <a:cubicBezTo>
                  <a:pt x="1061" y="784"/>
                  <a:pt x="1063" y="785"/>
                  <a:pt x="1068" y="785"/>
                </a:cubicBezTo>
                <a:cubicBezTo>
                  <a:pt x="1073" y="785"/>
                  <a:pt x="1074" y="784"/>
                  <a:pt x="1074" y="778"/>
                </a:cubicBezTo>
                <a:cubicBezTo>
                  <a:pt x="1074" y="773"/>
                  <a:pt x="1073" y="772"/>
                  <a:pt x="1068" y="772"/>
                </a:cubicBezTo>
                <a:moveTo>
                  <a:pt x="463" y="846"/>
                </a:moveTo>
                <a:cubicBezTo>
                  <a:pt x="458" y="846"/>
                  <a:pt x="453" y="845"/>
                  <a:pt x="449" y="844"/>
                </a:cubicBezTo>
                <a:cubicBezTo>
                  <a:pt x="449" y="810"/>
                  <a:pt x="449" y="810"/>
                  <a:pt x="449" y="810"/>
                </a:cubicBezTo>
                <a:cubicBezTo>
                  <a:pt x="449" y="806"/>
                  <a:pt x="455" y="804"/>
                  <a:pt x="463" y="804"/>
                </a:cubicBezTo>
                <a:cubicBezTo>
                  <a:pt x="475" y="804"/>
                  <a:pt x="478" y="808"/>
                  <a:pt x="478" y="825"/>
                </a:cubicBezTo>
                <a:cubicBezTo>
                  <a:pt x="478" y="843"/>
                  <a:pt x="475" y="846"/>
                  <a:pt x="463" y="846"/>
                </a:cubicBezTo>
                <a:moveTo>
                  <a:pt x="449" y="771"/>
                </a:moveTo>
                <a:cubicBezTo>
                  <a:pt x="438" y="771"/>
                  <a:pt x="438" y="771"/>
                  <a:pt x="438" y="771"/>
                </a:cubicBezTo>
                <a:cubicBezTo>
                  <a:pt x="438" y="851"/>
                  <a:pt x="438" y="851"/>
                  <a:pt x="438" y="851"/>
                </a:cubicBezTo>
                <a:cubicBezTo>
                  <a:pt x="445" y="854"/>
                  <a:pt x="455" y="855"/>
                  <a:pt x="463" y="855"/>
                </a:cubicBezTo>
                <a:cubicBezTo>
                  <a:pt x="481" y="855"/>
                  <a:pt x="490" y="848"/>
                  <a:pt x="490" y="825"/>
                </a:cubicBezTo>
                <a:cubicBezTo>
                  <a:pt x="490" y="801"/>
                  <a:pt x="482" y="794"/>
                  <a:pt x="465" y="794"/>
                </a:cubicBezTo>
                <a:cubicBezTo>
                  <a:pt x="457" y="794"/>
                  <a:pt x="452" y="796"/>
                  <a:pt x="449" y="798"/>
                </a:cubicBezTo>
                <a:cubicBezTo>
                  <a:pt x="449" y="771"/>
                  <a:pt x="449" y="771"/>
                  <a:pt x="449" y="771"/>
                </a:cubicBezTo>
                <a:moveTo>
                  <a:pt x="883" y="771"/>
                </a:moveTo>
                <a:cubicBezTo>
                  <a:pt x="872" y="771"/>
                  <a:pt x="872" y="771"/>
                  <a:pt x="872" y="771"/>
                </a:cubicBezTo>
                <a:cubicBezTo>
                  <a:pt x="872" y="854"/>
                  <a:pt x="872" y="854"/>
                  <a:pt x="872" y="854"/>
                </a:cubicBezTo>
                <a:cubicBezTo>
                  <a:pt x="883" y="854"/>
                  <a:pt x="883" y="854"/>
                  <a:pt x="883" y="854"/>
                </a:cubicBezTo>
                <a:cubicBezTo>
                  <a:pt x="883" y="823"/>
                  <a:pt x="883" y="823"/>
                  <a:pt x="883" y="823"/>
                </a:cubicBezTo>
                <a:cubicBezTo>
                  <a:pt x="886" y="824"/>
                  <a:pt x="895" y="835"/>
                  <a:pt x="910" y="854"/>
                </a:cubicBezTo>
                <a:cubicBezTo>
                  <a:pt x="923" y="854"/>
                  <a:pt x="923" y="854"/>
                  <a:pt x="923" y="854"/>
                </a:cubicBezTo>
                <a:cubicBezTo>
                  <a:pt x="909" y="834"/>
                  <a:pt x="900" y="824"/>
                  <a:pt x="896" y="822"/>
                </a:cubicBezTo>
                <a:cubicBezTo>
                  <a:pt x="900" y="820"/>
                  <a:pt x="908" y="811"/>
                  <a:pt x="921" y="796"/>
                </a:cubicBezTo>
                <a:cubicBezTo>
                  <a:pt x="908" y="796"/>
                  <a:pt x="908" y="796"/>
                  <a:pt x="908" y="796"/>
                </a:cubicBezTo>
                <a:cubicBezTo>
                  <a:pt x="895" y="811"/>
                  <a:pt x="886" y="820"/>
                  <a:pt x="883" y="823"/>
                </a:cubicBezTo>
                <a:cubicBezTo>
                  <a:pt x="883" y="771"/>
                  <a:pt x="883" y="771"/>
                  <a:pt x="883" y="771"/>
                </a:cubicBezTo>
                <a:moveTo>
                  <a:pt x="440" y="748"/>
                </a:moveTo>
                <a:cubicBezTo>
                  <a:pt x="440" y="738"/>
                  <a:pt x="440" y="738"/>
                  <a:pt x="440" y="738"/>
                </a:cubicBezTo>
                <a:cubicBezTo>
                  <a:pt x="451" y="738"/>
                  <a:pt x="451" y="738"/>
                  <a:pt x="451" y="738"/>
                </a:cubicBezTo>
                <a:cubicBezTo>
                  <a:pt x="454" y="738"/>
                  <a:pt x="455" y="740"/>
                  <a:pt x="455" y="743"/>
                </a:cubicBezTo>
                <a:cubicBezTo>
                  <a:pt x="455" y="747"/>
                  <a:pt x="454" y="748"/>
                  <a:pt x="451" y="748"/>
                </a:cubicBezTo>
                <a:cubicBezTo>
                  <a:pt x="440" y="748"/>
                  <a:pt x="440" y="748"/>
                  <a:pt x="440" y="748"/>
                </a:cubicBezTo>
                <a:moveTo>
                  <a:pt x="440" y="734"/>
                </a:moveTo>
                <a:cubicBezTo>
                  <a:pt x="440" y="726"/>
                  <a:pt x="440" y="726"/>
                  <a:pt x="440" y="726"/>
                </a:cubicBezTo>
                <a:cubicBezTo>
                  <a:pt x="451" y="726"/>
                  <a:pt x="451" y="726"/>
                  <a:pt x="451" y="726"/>
                </a:cubicBezTo>
                <a:cubicBezTo>
                  <a:pt x="454" y="726"/>
                  <a:pt x="455" y="727"/>
                  <a:pt x="455" y="730"/>
                </a:cubicBezTo>
                <a:cubicBezTo>
                  <a:pt x="455" y="732"/>
                  <a:pt x="454" y="734"/>
                  <a:pt x="451" y="734"/>
                </a:cubicBezTo>
                <a:cubicBezTo>
                  <a:pt x="440" y="734"/>
                  <a:pt x="440" y="734"/>
                  <a:pt x="440" y="734"/>
                </a:cubicBezTo>
                <a:moveTo>
                  <a:pt x="452" y="721"/>
                </a:moveTo>
                <a:cubicBezTo>
                  <a:pt x="435" y="721"/>
                  <a:pt x="435" y="721"/>
                  <a:pt x="435" y="721"/>
                </a:cubicBezTo>
                <a:cubicBezTo>
                  <a:pt x="435" y="753"/>
                  <a:pt x="435" y="753"/>
                  <a:pt x="435" y="753"/>
                </a:cubicBezTo>
                <a:cubicBezTo>
                  <a:pt x="453" y="753"/>
                  <a:pt x="453" y="753"/>
                  <a:pt x="453" y="753"/>
                </a:cubicBezTo>
                <a:cubicBezTo>
                  <a:pt x="458" y="753"/>
                  <a:pt x="462" y="750"/>
                  <a:pt x="462" y="744"/>
                </a:cubicBezTo>
                <a:cubicBezTo>
                  <a:pt x="462" y="740"/>
                  <a:pt x="460" y="736"/>
                  <a:pt x="454" y="736"/>
                </a:cubicBezTo>
                <a:cubicBezTo>
                  <a:pt x="460" y="735"/>
                  <a:pt x="461" y="733"/>
                  <a:pt x="461" y="729"/>
                </a:cubicBezTo>
                <a:cubicBezTo>
                  <a:pt x="461" y="725"/>
                  <a:pt x="459" y="721"/>
                  <a:pt x="452" y="721"/>
                </a:cubicBezTo>
                <a:moveTo>
                  <a:pt x="566" y="721"/>
                </a:moveTo>
                <a:cubicBezTo>
                  <a:pt x="560" y="721"/>
                  <a:pt x="560" y="721"/>
                  <a:pt x="560" y="721"/>
                </a:cubicBezTo>
                <a:cubicBezTo>
                  <a:pt x="555" y="729"/>
                  <a:pt x="550" y="738"/>
                  <a:pt x="545" y="744"/>
                </a:cubicBezTo>
                <a:cubicBezTo>
                  <a:pt x="545" y="721"/>
                  <a:pt x="545" y="721"/>
                  <a:pt x="545" y="721"/>
                </a:cubicBezTo>
                <a:cubicBezTo>
                  <a:pt x="539" y="721"/>
                  <a:pt x="539" y="721"/>
                  <a:pt x="539" y="721"/>
                </a:cubicBezTo>
                <a:cubicBezTo>
                  <a:pt x="539" y="753"/>
                  <a:pt x="539" y="753"/>
                  <a:pt x="539" y="753"/>
                </a:cubicBezTo>
                <a:cubicBezTo>
                  <a:pt x="545" y="753"/>
                  <a:pt x="545" y="753"/>
                  <a:pt x="545" y="753"/>
                </a:cubicBezTo>
                <a:cubicBezTo>
                  <a:pt x="550" y="746"/>
                  <a:pt x="556" y="738"/>
                  <a:pt x="560" y="731"/>
                </a:cubicBezTo>
                <a:cubicBezTo>
                  <a:pt x="560" y="753"/>
                  <a:pt x="560" y="753"/>
                  <a:pt x="560" y="753"/>
                </a:cubicBezTo>
                <a:cubicBezTo>
                  <a:pt x="566" y="753"/>
                  <a:pt x="566" y="753"/>
                  <a:pt x="566" y="753"/>
                </a:cubicBezTo>
                <a:cubicBezTo>
                  <a:pt x="566" y="721"/>
                  <a:pt x="566" y="721"/>
                  <a:pt x="566" y="721"/>
                </a:cubicBezTo>
                <a:moveTo>
                  <a:pt x="631" y="748"/>
                </a:moveTo>
                <a:cubicBezTo>
                  <a:pt x="631" y="738"/>
                  <a:pt x="631" y="738"/>
                  <a:pt x="631" y="738"/>
                </a:cubicBezTo>
                <a:cubicBezTo>
                  <a:pt x="642" y="738"/>
                  <a:pt x="642" y="738"/>
                  <a:pt x="642" y="738"/>
                </a:cubicBezTo>
                <a:cubicBezTo>
                  <a:pt x="645" y="738"/>
                  <a:pt x="646" y="740"/>
                  <a:pt x="646" y="743"/>
                </a:cubicBezTo>
                <a:cubicBezTo>
                  <a:pt x="646" y="747"/>
                  <a:pt x="645" y="748"/>
                  <a:pt x="642" y="748"/>
                </a:cubicBezTo>
                <a:cubicBezTo>
                  <a:pt x="631" y="748"/>
                  <a:pt x="631" y="748"/>
                  <a:pt x="631" y="748"/>
                </a:cubicBezTo>
                <a:moveTo>
                  <a:pt x="631" y="734"/>
                </a:moveTo>
                <a:cubicBezTo>
                  <a:pt x="631" y="726"/>
                  <a:pt x="631" y="726"/>
                  <a:pt x="631" y="726"/>
                </a:cubicBezTo>
                <a:cubicBezTo>
                  <a:pt x="642" y="726"/>
                  <a:pt x="642" y="726"/>
                  <a:pt x="642" y="726"/>
                </a:cubicBezTo>
                <a:cubicBezTo>
                  <a:pt x="645" y="726"/>
                  <a:pt x="646" y="727"/>
                  <a:pt x="646" y="730"/>
                </a:cubicBezTo>
                <a:cubicBezTo>
                  <a:pt x="646" y="732"/>
                  <a:pt x="645" y="734"/>
                  <a:pt x="642" y="734"/>
                </a:cubicBezTo>
                <a:cubicBezTo>
                  <a:pt x="631" y="734"/>
                  <a:pt x="631" y="734"/>
                  <a:pt x="631" y="734"/>
                </a:cubicBezTo>
                <a:moveTo>
                  <a:pt x="643" y="721"/>
                </a:moveTo>
                <a:cubicBezTo>
                  <a:pt x="626" y="721"/>
                  <a:pt x="626" y="721"/>
                  <a:pt x="626" y="721"/>
                </a:cubicBezTo>
                <a:cubicBezTo>
                  <a:pt x="626" y="753"/>
                  <a:pt x="626" y="753"/>
                  <a:pt x="626" y="753"/>
                </a:cubicBezTo>
                <a:cubicBezTo>
                  <a:pt x="644" y="753"/>
                  <a:pt x="644" y="753"/>
                  <a:pt x="644" y="753"/>
                </a:cubicBezTo>
                <a:cubicBezTo>
                  <a:pt x="649" y="753"/>
                  <a:pt x="653" y="750"/>
                  <a:pt x="653" y="744"/>
                </a:cubicBezTo>
                <a:cubicBezTo>
                  <a:pt x="653" y="740"/>
                  <a:pt x="651" y="736"/>
                  <a:pt x="645" y="736"/>
                </a:cubicBezTo>
                <a:cubicBezTo>
                  <a:pt x="651" y="735"/>
                  <a:pt x="652" y="733"/>
                  <a:pt x="652" y="729"/>
                </a:cubicBezTo>
                <a:cubicBezTo>
                  <a:pt x="652" y="725"/>
                  <a:pt x="650" y="721"/>
                  <a:pt x="643" y="721"/>
                </a:cubicBezTo>
                <a:moveTo>
                  <a:pt x="754" y="721"/>
                </a:moveTo>
                <a:cubicBezTo>
                  <a:pt x="748" y="721"/>
                  <a:pt x="748" y="721"/>
                  <a:pt x="748" y="721"/>
                </a:cubicBezTo>
                <a:cubicBezTo>
                  <a:pt x="748" y="733"/>
                  <a:pt x="748" y="733"/>
                  <a:pt x="748" y="733"/>
                </a:cubicBezTo>
                <a:cubicBezTo>
                  <a:pt x="734" y="733"/>
                  <a:pt x="734" y="733"/>
                  <a:pt x="734" y="733"/>
                </a:cubicBezTo>
                <a:cubicBezTo>
                  <a:pt x="734" y="721"/>
                  <a:pt x="734" y="721"/>
                  <a:pt x="734" y="721"/>
                </a:cubicBezTo>
                <a:cubicBezTo>
                  <a:pt x="728" y="721"/>
                  <a:pt x="728" y="721"/>
                  <a:pt x="728" y="721"/>
                </a:cubicBezTo>
                <a:cubicBezTo>
                  <a:pt x="728" y="753"/>
                  <a:pt x="728" y="753"/>
                  <a:pt x="728" y="753"/>
                </a:cubicBezTo>
                <a:cubicBezTo>
                  <a:pt x="734" y="753"/>
                  <a:pt x="734" y="753"/>
                  <a:pt x="734" y="753"/>
                </a:cubicBezTo>
                <a:cubicBezTo>
                  <a:pt x="734" y="738"/>
                  <a:pt x="734" y="738"/>
                  <a:pt x="734" y="738"/>
                </a:cubicBezTo>
                <a:cubicBezTo>
                  <a:pt x="748" y="738"/>
                  <a:pt x="748" y="738"/>
                  <a:pt x="748" y="738"/>
                </a:cubicBezTo>
                <a:cubicBezTo>
                  <a:pt x="748" y="753"/>
                  <a:pt x="748" y="753"/>
                  <a:pt x="748" y="753"/>
                </a:cubicBezTo>
                <a:cubicBezTo>
                  <a:pt x="754" y="753"/>
                  <a:pt x="754" y="753"/>
                  <a:pt x="754" y="753"/>
                </a:cubicBezTo>
                <a:cubicBezTo>
                  <a:pt x="754" y="721"/>
                  <a:pt x="754" y="721"/>
                  <a:pt x="754" y="721"/>
                </a:cubicBezTo>
                <a:moveTo>
                  <a:pt x="818" y="721"/>
                </a:moveTo>
                <a:cubicBezTo>
                  <a:pt x="797" y="721"/>
                  <a:pt x="797" y="721"/>
                  <a:pt x="797" y="721"/>
                </a:cubicBezTo>
                <a:cubicBezTo>
                  <a:pt x="797" y="753"/>
                  <a:pt x="797" y="753"/>
                  <a:pt x="797" y="753"/>
                </a:cubicBezTo>
                <a:cubicBezTo>
                  <a:pt x="803" y="753"/>
                  <a:pt x="803" y="753"/>
                  <a:pt x="803" y="753"/>
                </a:cubicBezTo>
                <a:cubicBezTo>
                  <a:pt x="803" y="727"/>
                  <a:pt x="803" y="727"/>
                  <a:pt x="803" y="727"/>
                </a:cubicBezTo>
                <a:cubicBezTo>
                  <a:pt x="818" y="727"/>
                  <a:pt x="818" y="727"/>
                  <a:pt x="818" y="727"/>
                </a:cubicBezTo>
                <a:cubicBezTo>
                  <a:pt x="818" y="721"/>
                  <a:pt x="818" y="721"/>
                  <a:pt x="818" y="721"/>
                </a:cubicBezTo>
                <a:moveTo>
                  <a:pt x="933" y="721"/>
                </a:moveTo>
                <a:cubicBezTo>
                  <a:pt x="926" y="721"/>
                  <a:pt x="926" y="721"/>
                  <a:pt x="926" y="721"/>
                </a:cubicBezTo>
                <a:cubicBezTo>
                  <a:pt x="921" y="728"/>
                  <a:pt x="916" y="734"/>
                  <a:pt x="914" y="736"/>
                </a:cubicBezTo>
                <a:cubicBezTo>
                  <a:pt x="914" y="721"/>
                  <a:pt x="914" y="721"/>
                  <a:pt x="914" y="721"/>
                </a:cubicBezTo>
                <a:cubicBezTo>
                  <a:pt x="908" y="721"/>
                  <a:pt x="908" y="721"/>
                  <a:pt x="908" y="721"/>
                </a:cubicBezTo>
                <a:cubicBezTo>
                  <a:pt x="908" y="736"/>
                  <a:pt x="908" y="736"/>
                  <a:pt x="908" y="736"/>
                </a:cubicBezTo>
                <a:cubicBezTo>
                  <a:pt x="906" y="734"/>
                  <a:pt x="901" y="728"/>
                  <a:pt x="896" y="721"/>
                </a:cubicBezTo>
                <a:cubicBezTo>
                  <a:pt x="889" y="721"/>
                  <a:pt x="889" y="721"/>
                  <a:pt x="889" y="721"/>
                </a:cubicBezTo>
                <a:cubicBezTo>
                  <a:pt x="895" y="729"/>
                  <a:pt x="899" y="734"/>
                  <a:pt x="901" y="736"/>
                </a:cubicBezTo>
                <a:cubicBezTo>
                  <a:pt x="898" y="737"/>
                  <a:pt x="895" y="739"/>
                  <a:pt x="888" y="753"/>
                </a:cubicBezTo>
                <a:cubicBezTo>
                  <a:pt x="895" y="753"/>
                  <a:pt x="895" y="753"/>
                  <a:pt x="895" y="753"/>
                </a:cubicBezTo>
                <a:cubicBezTo>
                  <a:pt x="900" y="741"/>
                  <a:pt x="904" y="739"/>
                  <a:pt x="908" y="738"/>
                </a:cubicBezTo>
                <a:cubicBezTo>
                  <a:pt x="908" y="753"/>
                  <a:pt x="908" y="753"/>
                  <a:pt x="908" y="753"/>
                </a:cubicBezTo>
                <a:cubicBezTo>
                  <a:pt x="914" y="753"/>
                  <a:pt x="914" y="753"/>
                  <a:pt x="914" y="753"/>
                </a:cubicBezTo>
                <a:cubicBezTo>
                  <a:pt x="914" y="738"/>
                  <a:pt x="914" y="738"/>
                  <a:pt x="914" y="738"/>
                </a:cubicBezTo>
                <a:cubicBezTo>
                  <a:pt x="917" y="739"/>
                  <a:pt x="921" y="741"/>
                  <a:pt x="927" y="753"/>
                </a:cubicBezTo>
                <a:cubicBezTo>
                  <a:pt x="934" y="753"/>
                  <a:pt x="934" y="753"/>
                  <a:pt x="934" y="753"/>
                </a:cubicBezTo>
                <a:cubicBezTo>
                  <a:pt x="927" y="739"/>
                  <a:pt x="924" y="737"/>
                  <a:pt x="921" y="736"/>
                </a:cubicBezTo>
                <a:cubicBezTo>
                  <a:pt x="922" y="734"/>
                  <a:pt x="927" y="729"/>
                  <a:pt x="933" y="721"/>
                </a:cubicBezTo>
                <a:moveTo>
                  <a:pt x="946" y="747"/>
                </a:moveTo>
                <a:cubicBezTo>
                  <a:pt x="947" y="741"/>
                  <a:pt x="949" y="733"/>
                  <a:pt x="950" y="727"/>
                </a:cubicBezTo>
                <a:cubicBezTo>
                  <a:pt x="959" y="727"/>
                  <a:pt x="959" y="727"/>
                  <a:pt x="959" y="727"/>
                </a:cubicBezTo>
                <a:cubicBezTo>
                  <a:pt x="959" y="747"/>
                  <a:pt x="959" y="747"/>
                  <a:pt x="959" y="747"/>
                </a:cubicBezTo>
                <a:cubicBezTo>
                  <a:pt x="946" y="747"/>
                  <a:pt x="946" y="747"/>
                  <a:pt x="946" y="747"/>
                </a:cubicBezTo>
                <a:moveTo>
                  <a:pt x="965" y="721"/>
                </a:moveTo>
                <a:cubicBezTo>
                  <a:pt x="944" y="721"/>
                  <a:pt x="944" y="721"/>
                  <a:pt x="944" y="721"/>
                </a:cubicBezTo>
                <a:cubicBezTo>
                  <a:pt x="944" y="731"/>
                  <a:pt x="942" y="740"/>
                  <a:pt x="939" y="747"/>
                </a:cubicBezTo>
                <a:cubicBezTo>
                  <a:pt x="934" y="747"/>
                  <a:pt x="934" y="747"/>
                  <a:pt x="934" y="747"/>
                </a:cubicBezTo>
                <a:cubicBezTo>
                  <a:pt x="935" y="761"/>
                  <a:pt x="935" y="761"/>
                  <a:pt x="935" y="761"/>
                </a:cubicBezTo>
                <a:cubicBezTo>
                  <a:pt x="940" y="761"/>
                  <a:pt x="940" y="761"/>
                  <a:pt x="940" y="761"/>
                </a:cubicBezTo>
                <a:cubicBezTo>
                  <a:pt x="940" y="753"/>
                  <a:pt x="940" y="753"/>
                  <a:pt x="940" y="753"/>
                </a:cubicBezTo>
                <a:cubicBezTo>
                  <a:pt x="965" y="753"/>
                  <a:pt x="965" y="753"/>
                  <a:pt x="965" y="753"/>
                </a:cubicBezTo>
                <a:cubicBezTo>
                  <a:pt x="965" y="761"/>
                  <a:pt x="965" y="761"/>
                  <a:pt x="965" y="761"/>
                </a:cubicBezTo>
                <a:cubicBezTo>
                  <a:pt x="970" y="761"/>
                  <a:pt x="970" y="761"/>
                  <a:pt x="970" y="761"/>
                </a:cubicBezTo>
                <a:cubicBezTo>
                  <a:pt x="971" y="747"/>
                  <a:pt x="971" y="747"/>
                  <a:pt x="971" y="747"/>
                </a:cubicBezTo>
                <a:cubicBezTo>
                  <a:pt x="965" y="747"/>
                  <a:pt x="965" y="747"/>
                  <a:pt x="965" y="747"/>
                </a:cubicBezTo>
                <a:cubicBezTo>
                  <a:pt x="965" y="721"/>
                  <a:pt x="965" y="721"/>
                  <a:pt x="965" y="721"/>
                </a:cubicBezTo>
                <a:moveTo>
                  <a:pt x="1069" y="721"/>
                </a:moveTo>
                <a:cubicBezTo>
                  <a:pt x="1040" y="721"/>
                  <a:pt x="1040" y="721"/>
                  <a:pt x="1040" y="721"/>
                </a:cubicBezTo>
                <a:cubicBezTo>
                  <a:pt x="1040" y="727"/>
                  <a:pt x="1040" y="727"/>
                  <a:pt x="1040" y="727"/>
                </a:cubicBezTo>
                <a:cubicBezTo>
                  <a:pt x="1052" y="727"/>
                  <a:pt x="1052" y="727"/>
                  <a:pt x="1052" y="727"/>
                </a:cubicBezTo>
                <a:cubicBezTo>
                  <a:pt x="1052" y="753"/>
                  <a:pt x="1052" y="753"/>
                  <a:pt x="1052" y="753"/>
                </a:cubicBezTo>
                <a:cubicBezTo>
                  <a:pt x="1057" y="753"/>
                  <a:pt x="1057" y="753"/>
                  <a:pt x="1057" y="753"/>
                </a:cubicBezTo>
                <a:cubicBezTo>
                  <a:pt x="1057" y="727"/>
                  <a:pt x="1057" y="727"/>
                  <a:pt x="1057" y="727"/>
                </a:cubicBezTo>
                <a:cubicBezTo>
                  <a:pt x="1069" y="727"/>
                  <a:pt x="1069" y="727"/>
                  <a:pt x="1069" y="727"/>
                </a:cubicBezTo>
                <a:cubicBezTo>
                  <a:pt x="1069" y="721"/>
                  <a:pt x="1069" y="721"/>
                  <a:pt x="1069" y="721"/>
                </a:cubicBezTo>
                <a:moveTo>
                  <a:pt x="1113" y="736"/>
                </a:moveTo>
                <a:cubicBezTo>
                  <a:pt x="1110" y="736"/>
                  <a:pt x="1108" y="734"/>
                  <a:pt x="1108" y="731"/>
                </a:cubicBezTo>
                <a:cubicBezTo>
                  <a:pt x="1108" y="727"/>
                  <a:pt x="1110" y="726"/>
                  <a:pt x="1113" y="726"/>
                </a:cubicBezTo>
                <a:cubicBezTo>
                  <a:pt x="1123" y="726"/>
                  <a:pt x="1123" y="726"/>
                  <a:pt x="1123" y="726"/>
                </a:cubicBezTo>
                <a:cubicBezTo>
                  <a:pt x="1123" y="736"/>
                  <a:pt x="1123" y="736"/>
                  <a:pt x="1123" y="736"/>
                </a:cubicBezTo>
                <a:cubicBezTo>
                  <a:pt x="1113" y="736"/>
                  <a:pt x="1113" y="736"/>
                  <a:pt x="1113" y="736"/>
                </a:cubicBezTo>
                <a:moveTo>
                  <a:pt x="1129" y="721"/>
                </a:moveTo>
                <a:cubicBezTo>
                  <a:pt x="1112" y="721"/>
                  <a:pt x="1112" y="721"/>
                  <a:pt x="1112" y="721"/>
                </a:cubicBezTo>
                <a:cubicBezTo>
                  <a:pt x="1104" y="721"/>
                  <a:pt x="1102" y="726"/>
                  <a:pt x="1102" y="731"/>
                </a:cubicBezTo>
                <a:cubicBezTo>
                  <a:pt x="1102" y="735"/>
                  <a:pt x="1104" y="739"/>
                  <a:pt x="1111" y="739"/>
                </a:cubicBezTo>
                <a:cubicBezTo>
                  <a:pt x="1107" y="739"/>
                  <a:pt x="1105" y="741"/>
                  <a:pt x="1100" y="753"/>
                </a:cubicBezTo>
                <a:cubicBezTo>
                  <a:pt x="1107" y="753"/>
                  <a:pt x="1107" y="753"/>
                  <a:pt x="1107" y="753"/>
                </a:cubicBezTo>
                <a:cubicBezTo>
                  <a:pt x="1111" y="742"/>
                  <a:pt x="1113" y="741"/>
                  <a:pt x="1118" y="741"/>
                </a:cubicBezTo>
                <a:cubicBezTo>
                  <a:pt x="1123" y="741"/>
                  <a:pt x="1123" y="741"/>
                  <a:pt x="1123" y="741"/>
                </a:cubicBezTo>
                <a:cubicBezTo>
                  <a:pt x="1123" y="753"/>
                  <a:pt x="1123" y="753"/>
                  <a:pt x="1123" y="753"/>
                </a:cubicBezTo>
                <a:cubicBezTo>
                  <a:pt x="1129" y="753"/>
                  <a:pt x="1129" y="753"/>
                  <a:pt x="1129" y="753"/>
                </a:cubicBezTo>
                <a:cubicBezTo>
                  <a:pt x="1129" y="721"/>
                  <a:pt x="1129" y="721"/>
                  <a:pt x="1129" y="721"/>
                </a:cubicBezTo>
                <a:moveTo>
                  <a:pt x="412" y="749"/>
                </a:moveTo>
                <a:cubicBezTo>
                  <a:pt x="406" y="749"/>
                  <a:pt x="404" y="746"/>
                  <a:pt x="404" y="737"/>
                </a:cubicBezTo>
                <a:cubicBezTo>
                  <a:pt x="404" y="727"/>
                  <a:pt x="406" y="726"/>
                  <a:pt x="412" y="726"/>
                </a:cubicBezTo>
                <a:cubicBezTo>
                  <a:pt x="418" y="726"/>
                  <a:pt x="420" y="727"/>
                  <a:pt x="420" y="737"/>
                </a:cubicBezTo>
                <a:cubicBezTo>
                  <a:pt x="420" y="746"/>
                  <a:pt x="418" y="749"/>
                  <a:pt x="412" y="749"/>
                </a:cubicBezTo>
                <a:moveTo>
                  <a:pt x="412" y="721"/>
                </a:moveTo>
                <a:cubicBezTo>
                  <a:pt x="402" y="721"/>
                  <a:pt x="397" y="724"/>
                  <a:pt x="397" y="737"/>
                </a:cubicBezTo>
                <a:cubicBezTo>
                  <a:pt x="397" y="750"/>
                  <a:pt x="402" y="754"/>
                  <a:pt x="412" y="754"/>
                </a:cubicBezTo>
                <a:cubicBezTo>
                  <a:pt x="422" y="754"/>
                  <a:pt x="427" y="750"/>
                  <a:pt x="427" y="737"/>
                </a:cubicBezTo>
                <a:cubicBezTo>
                  <a:pt x="427" y="724"/>
                  <a:pt x="422" y="721"/>
                  <a:pt x="412" y="721"/>
                </a:cubicBezTo>
                <a:moveTo>
                  <a:pt x="475" y="733"/>
                </a:moveTo>
                <a:cubicBezTo>
                  <a:pt x="475" y="727"/>
                  <a:pt x="477" y="725"/>
                  <a:pt x="483" y="725"/>
                </a:cubicBezTo>
                <a:cubicBezTo>
                  <a:pt x="488" y="725"/>
                  <a:pt x="490" y="727"/>
                  <a:pt x="490" y="733"/>
                </a:cubicBezTo>
                <a:cubicBezTo>
                  <a:pt x="475" y="733"/>
                  <a:pt x="475" y="733"/>
                  <a:pt x="475" y="733"/>
                </a:cubicBezTo>
                <a:moveTo>
                  <a:pt x="483" y="721"/>
                </a:moveTo>
                <a:cubicBezTo>
                  <a:pt x="474" y="721"/>
                  <a:pt x="469" y="724"/>
                  <a:pt x="469" y="737"/>
                </a:cubicBezTo>
                <a:cubicBezTo>
                  <a:pt x="469" y="750"/>
                  <a:pt x="474" y="754"/>
                  <a:pt x="483" y="754"/>
                </a:cubicBezTo>
                <a:cubicBezTo>
                  <a:pt x="486" y="754"/>
                  <a:pt x="491" y="753"/>
                  <a:pt x="494" y="752"/>
                </a:cubicBezTo>
                <a:cubicBezTo>
                  <a:pt x="493" y="747"/>
                  <a:pt x="493" y="747"/>
                  <a:pt x="493" y="747"/>
                </a:cubicBezTo>
                <a:cubicBezTo>
                  <a:pt x="490" y="748"/>
                  <a:pt x="486" y="748"/>
                  <a:pt x="484" y="748"/>
                </a:cubicBezTo>
                <a:cubicBezTo>
                  <a:pt x="478" y="748"/>
                  <a:pt x="475" y="747"/>
                  <a:pt x="475" y="738"/>
                </a:cubicBezTo>
                <a:cubicBezTo>
                  <a:pt x="496" y="738"/>
                  <a:pt x="496" y="738"/>
                  <a:pt x="496" y="738"/>
                </a:cubicBezTo>
                <a:cubicBezTo>
                  <a:pt x="496" y="724"/>
                  <a:pt x="492" y="721"/>
                  <a:pt x="483" y="721"/>
                </a:cubicBezTo>
                <a:moveTo>
                  <a:pt x="517" y="748"/>
                </a:moveTo>
                <a:cubicBezTo>
                  <a:pt x="513" y="748"/>
                  <a:pt x="509" y="747"/>
                  <a:pt x="509" y="745"/>
                </a:cubicBezTo>
                <a:cubicBezTo>
                  <a:pt x="509" y="727"/>
                  <a:pt x="509" y="727"/>
                  <a:pt x="509" y="727"/>
                </a:cubicBezTo>
                <a:cubicBezTo>
                  <a:pt x="511" y="726"/>
                  <a:pt x="514" y="726"/>
                  <a:pt x="517" y="726"/>
                </a:cubicBezTo>
                <a:cubicBezTo>
                  <a:pt x="523" y="726"/>
                  <a:pt x="525" y="727"/>
                  <a:pt x="525" y="737"/>
                </a:cubicBezTo>
                <a:cubicBezTo>
                  <a:pt x="525" y="746"/>
                  <a:pt x="523" y="748"/>
                  <a:pt x="517" y="748"/>
                </a:cubicBezTo>
                <a:moveTo>
                  <a:pt x="517" y="721"/>
                </a:moveTo>
                <a:cubicBezTo>
                  <a:pt x="512" y="721"/>
                  <a:pt x="507" y="721"/>
                  <a:pt x="503" y="723"/>
                </a:cubicBezTo>
                <a:cubicBezTo>
                  <a:pt x="503" y="765"/>
                  <a:pt x="503" y="765"/>
                  <a:pt x="503" y="765"/>
                </a:cubicBezTo>
                <a:cubicBezTo>
                  <a:pt x="509" y="765"/>
                  <a:pt x="509" y="765"/>
                  <a:pt x="509" y="765"/>
                </a:cubicBezTo>
                <a:cubicBezTo>
                  <a:pt x="509" y="751"/>
                  <a:pt x="509" y="751"/>
                  <a:pt x="509" y="751"/>
                </a:cubicBezTo>
                <a:cubicBezTo>
                  <a:pt x="511" y="752"/>
                  <a:pt x="513" y="754"/>
                  <a:pt x="517" y="754"/>
                </a:cubicBezTo>
                <a:cubicBezTo>
                  <a:pt x="526" y="754"/>
                  <a:pt x="531" y="750"/>
                  <a:pt x="531" y="737"/>
                </a:cubicBezTo>
                <a:cubicBezTo>
                  <a:pt x="531" y="724"/>
                  <a:pt x="527" y="721"/>
                  <a:pt x="517" y="721"/>
                </a:cubicBezTo>
                <a:moveTo>
                  <a:pt x="580" y="733"/>
                </a:moveTo>
                <a:cubicBezTo>
                  <a:pt x="580" y="727"/>
                  <a:pt x="583" y="725"/>
                  <a:pt x="588" y="725"/>
                </a:cubicBezTo>
                <a:cubicBezTo>
                  <a:pt x="593" y="725"/>
                  <a:pt x="595" y="727"/>
                  <a:pt x="595" y="733"/>
                </a:cubicBezTo>
                <a:cubicBezTo>
                  <a:pt x="580" y="733"/>
                  <a:pt x="580" y="733"/>
                  <a:pt x="580" y="733"/>
                </a:cubicBezTo>
                <a:moveTo>
                  <a:pt x="588" y="721"/>
                </a:moveTo>
                <a:cubicBezTo>
                  <a:pt x="579" y="721"/>
                  <a:pt x="574" y="724"/>
                  <a:pt x="574" y="737"/>
                </a:cubicBezTo>
                <a:cubicBezTo>
                  <a:pt x="574" y="750"/>
                  <a:pt x="579" y="754"/>
                  <a:pt x="589" y="754"/>
                </a:cubicBezTo>
                <a:cubicBezTo>
                  <a:pt x="592" y="754"/>
                  <a:pt x="596" y="753"/>
                  <a:pt x="599" y="752"/>
                </a:cubicBezTo>
                <a:cubicBezTo>
                  <a:pt x="598" y="747"/>
                  <a:pt x="598" y="747"/>
                  <a:pt x="598" y="747"/>
                </a:cubicBezTo>
                <a:cubicBezTo>
                  <a:pt x="596" y="748"/>
                  <a:pt x="591" y="748"/>
                  <a:pt x="589" y="748"/>
                </a:cubicBezTo>
                <a:cubicBezTo>
                  <a:pt x="583" y="748"/>
                  <a:pt x="580" y="747"/>
                  <a:pt x="580" y="738"/>
                </a:cubicBezTo>
                <a:cubicBezTo>
                  <a:pt x="601" y="738"/>
                  <a:pt x="601" y="738"/>
                  <a:pt x="601" y="738"/>
                </a:cubicBezTo>
                <a:cubicBezTo>
                  <a:pt x="602" y="724"/>
                  <a:pt x="597" y="721"/>
                  <a:pt x="588" y="721"/>
                </a:cubicBezTo>
                <a:moveTo>
                  <a:pt x="674" y="749"/>
                </a:moveTo>
                <a:cubicBezTo>
                  <a:pt x="668" y="749"/>
                  <a:pt x="666" y="746"/>
                  <a:pt x="666" y="737"/>
                </a:cubicBezTo>
                <a:cubicBezTo>
                  <a:pt x="666" y="727"/>
                  <a:pt x="668" y="726"/>
                  <a:pt x="674" y="726"/>
                </a:cubicBezTo>
                <a:cubicBezTo>
                  <a:pt x="680" y="726"/>
                  <a:pt x="682" y="727"/>
                  <a:pt x="682" y="737"/>
                </a:cubicBezTo>
                <a:cubicBezTo>
                  <a:pt x="682" y="746"/>
                  <a:pt x="680" y="749"/>
                  <a:pt x="674" y="749"/>
                </a:cubicBezTo>
                <a:moveTo>
                  <a:pt x="674" y="721"/>
                </a:moveTo>
                <a:cubicBezTo>
                  <a:pt x="664" y="721"/>
                  <a:pt x="660" y="724"/>
                  <a:pt x="660" y="737"/>
                </a:cubicBezTo>
                <a:cubicBezTo>
                  <a:pt x="660" y="750"/>
                  <a:pt x="664" y="754"/>
                  <a:pt x="674" y="754"/>
                </a:cubicBezTo>
                <a:cubicBezTo>
                  <a:pt x="684" y="754"/>
                  <a:pt x="689" y="750"/>
                  <a:pt x="689" y="737"/>
                </a:cubicBezTo>
                <a:cubicBezTo>
                  <a:pt x="689" y="724"/>
                  <a:pt x="684" y="721"/>
                  <a:pt x="674" y="721"/>
                </a:cubicBezTo>
                <a:moveTo>
                  <a:pt x="705" y="721"/>
                </a:moveTo>
                <a:cubicBezTo>
                  <a:pt x="702" y="721"/>
                  <a:pt x="698" y="721"/>
                  <a:pt x="695" y="722"/>
                </a:cubicBezTo>
                <a:cubicBezTo>
                  <a:pt x="696" y="727"/>
                  <a:pt x="696" y="727"/>
                  <a:pt x="696" y="727"/>
                </a:cubicBezTo>
                <a:cubicBezTo>
                  <a:pt x="699" y="726"/>
                  <a:pt x="702" y="726"/>
                  <a:pt x="705" y="726"/>
                </a:cubicBezTo>
                <a:cubicBezTo>
                  <a:pt x="711" y="726"/>
                  <a:pt x="713" y="727"/>
                  <a:pt x="713" y="730"/>
                </a:cubicBezTo>
                <a:cubicBezTo>
                  <a:pt x="713" y="733"/>
                  <a:pt x="711" y="734"/>
                  <a:pt x="706" y="734"/>
                </a:cubicBezTo>
                <a:cubicBezTo>
                  <a:pt x="701" y="734"/>
                  <a:pt x="701" y="734"/>
                  <a:pt x="701" y="734"/>
                </a:cubicBezTo>
                <a:cubicBezTo>
                  <a:pt x="701" y="738"/>
                  <a:pt x="701" y="738"/>
                  <a:pt x="701" y="738"/>
                </a:cubicBezTo>
                <a:cubicBezTo>
                  <a:pt x="706" y="738"/>
                  <a:pt x="706" y="738"/>
                  <a:pt x="706" y="738"/>
                </a:cubicBezTo>
                <a:cubicBezTo>
                  <a:pt x="712" y="738"/>
                  <a:pt x="714" y="740"/>
                  <a:pt x="714" y="743"/>
                </a:cubicBezTo>
                <a:cubicBezTo>
                  <a:pt x="714" y="747"/>
                  <a:pt x="712" y="748"/>
                  <a:pt x="705" y="748"/>
                </a:cubicBezTo>
                <a:cubicBezTo>
                  <a:pt x="702" y="748"/>
                  <a:pt x="698" y="748"/>
                  <a:pt x="696" y="747"/>
                </a:cubicBezTo>
                <a:cubicBezTo>
                  <a:pt x="694" y="752"/>
                  <a:pt x="694" y="752"/>
                  <a:pt x="694" y="752"/>
                </a:cubicBezTo>
                <a:cubicBezTo>
                  <a:pt x="697" y="753"/>
                  <a:pt x="701" y="754"/>
                  <a:pt x="705" y="754"/>
                </a:cubicBezTo>
                <a:cubicBezTo>
                  <a:pt x="715" y="754"/>
                  <a:pt x="720" y="751"/>
                  <a:pt x="720" y="744"/>
                </a:cubicBezTo>
                <a:cubicBezTo>
                  <a:pt x="720" y="740"/>
                  <a:pt x="718" y="736"/>
                  <a:pt x="712" y="736"/>
                </a:cubicBezTo>
                <a:cubicBezTo>
                  <a:pt x="718" y="736"/>
                  <a:pt x="719" y="732"/>
                  <a:pt x="719" y="728"/>
                </a:cubicBezTo>
                <a:cubicBezTo>
                  <a:pt x="719" y="723"/>
                  <a:pt x="716" y="721"/>
                  <a:pt x="705" y="721"/>
                </a:cubicBezTo>
                <a:moveTo>
                  <a:pt x="775" y="749"/>
                </a:moveTo>
                <a:cubicBezTo>
                  <a:pt x="770" y="749"/>
                  <a:pt x="768" y="748"/>
                  <a:pt x="768" y="743"/>
                </a:cubicBezTo>
                <a:cubicBezTo>
                  <a:pt x="768" y="738"/>
                  <a:pt x="770" y="737"/>
                  <a:pt x="776" y="737"/>
                </a:cubicBezTo>
                <a:cubicBezTo>
                  <a:pt x="778" y="737"/>
                  <a:pt x="781" y="737"/>
                  <a:pt x="783" y="738"/>
                </a:cubicBezTo>
                <a:cubicBezTo>
                  <a:pt x="783" y="748"/>
                  <a:pt x="783" y="748"/>
                  <a:pt x="783" y="748"/>
                </a:cubicBezTo>
                <a:cubicBezTo>
                  <a:pt x="781" y="748"/>
                  <a:pt x="778" y="749"/>
                  <a:pt x="775" y="749"/>
                </a:cubicBezTo>
                <a:moveTo>
                  <a:pt x="775" y="721"/>
                </a:moveTo>
                <a:cubicBezTo>
                  <a:pt x="771" y="721"/>
                  <a:pt x="767" y="721"/>
                  <a:pt x="764" y="722"/>
                </a:cubicBezTo>
                <a:cubicBezTo>
                  <a:pt x="765" y="727"/>
                  <a:pt x="765" y="727"/>
                  <a:pt x="765" y="727"/>
                </a:cubicBezTo>
                <a:cubicBezTo>
                  <a:pt x="768" y="726"/>
                  <a:pt x="771" y="726"/>
                  <a:pt x="774" y="726"/>
                </a:cubicBezTo>
                <a:cubicBezTo>
                  <a:pt x="781" y="726"/>
                  <a:pt x="783" y="727"/>
                  <a:pt x="783" y="734"/>
                </a:cubicBezTo>
                <a:cubicBezTo>
                  <a:pt x="780" y="733"/>
                  <a:pt x="777" y="733"/>
                  <a:pt x="774" y="733"/>
                </a:cubicBezTo>
                <a:cubicBezTo>
                  <a:pt x="767" y="733"/>
                  <a:pt x="762" y="734"/>
                  <a:pt x="762" y="743"/>
                </a:cubicBezTo>
                <a:cubicBezTo>
                  <a:pt x="762" y="751"/>
                  <a:pt x="766" y="754"/>
                  <a:pt x="775" y="754"/>
                </a:cubicBezTo>
                <a:cubicBezTo>
                  <a:pt x="779" y="754"/>
                  <a:pt x="785" y="753"/>
                  <a:pt x="788" y="751"/>
                </a:cubicBezTo>
                <a:cubicBezTo>
                  <a:pt x="788" y="733"/>
                  <a:pt x="788" y="733"/>
                  <a:pt x="788" y="733"/>
                </a:cubicBezTo>
                <a:cubicBezTo>
                  <a:pt x="788" y="723"/>
                  <a:pt x="784" y="721"/>
                  <a:pt x="775" y="721"/>
                </a:cubicBezTo>
                <a:moveTo>
                  <a:pt x="836" y="748"/>
                </a:moveTo>
                <a:cubicBezTo>
                  <a:pt x="832" y="748"/>
                  <a:pt x="829" y="747"/>
                  <a:pt x="829" y="745"/>
                </a:cubicBezTo>
                <a:cubicBezTo>
                  <a:pt x="829" y="727"/>
                  <a:pt x="829" y="727"/>
                  <a:pt x="829" y="727"/>
                </a:cubicBezTo>
                <a:cubicBezTo>
                  <a:pt x="831" y="726"/>
                  <a:pt x="833" y="726"/>
                  <a:pt x="836" y="726"/>
                </a:cubicBezTo>
                <a:cubicBezTo>
                  <a:pt x="842" y="726"/>
                  <a:pt x="844" y="727"/>
                  <a:pt x="844" y="737"/>
                </a:cubicBezTo>
                <a:cubicBezTo>
                  <a:pt x="844" y="746"/>
                  <a:pt x="842" y="748"/>
                  <a:pt x="836" y="748"/>
                </a:cubicBezTo>
                <a:moveTo>
                  <a:pt x="836" y="721"/>
                </a:moveTo>
                <a:cubicBezTo>
                  <a:pt x="832" y="721"/>
                  <a:pt x="826" y="721"/>
                  <a:pt x="823" y="723"/>
                </a:cubicBezTo>
                <a:cubicBezTo>
                  <a:pt x="823" y="765"/>
                  <a:pt x="823" y="765"/>
                  <a:pt x="823" y="765"/>
                </a:cubicBezTo>
                <a:cubicBezTo>
                  <a:pt x="829" y="765"/>
                  <a:pt x="829" y="765"/>
                  <a:pt x="829" y="765"/>
                </a:cubicBezTo>
                <a:cubicBezTo>
                  <a:pt x="829" y="751"/>
                  <a:pt x="829" y="751"/>
                  <a:pt x="829" y="751"/>
                </a:cubicBezTo>
                <a:cubicBezTo>
                  <a:pt x="830" y="752"/>
                  <a:pt x="833" y="754"/>
                  <a:pt x="837" y="754"/>
                </a:cubicBezTo>
                <a:cubicBezTo>
                  <a:pt x="846" y="754"/>
                  <a:pt x="851" y="750"/>
                  <a:pt x="851" y="737"/>
                </a:cubicBezTo>
                <a:cubicBezTo>
                  <a:pt x="851" y="724"/>
                  <a:pt x="846" y="721"/>
                  <a:pt x="836" y="721"/>
                </a:cubicBezTo>
                <a:moveTo>
                  <a:pt x="871" y="749"/>
                </a:moveTo>
                <a:cubicBezTo>
                  <a:pt x="865" y="749"/>
                  <a:pt x="864" y="748"/>
                  <a:pt x="864" y="743"/>
                </a:cubicBezTo>
                <a:cubicBezTo>
                  <a:pt x="864" y="738"/>
                  <a:pt x="865" y="737"/>
                  <a:pt x="871" y="737"/>
                </a:cubicBezTo>
                <a:cubicBezTo>
                  <a:pt x="873" y="737"/>
                  <a:pt x="876" y="737"/>
                  <a:pt x="878" y="738"/>
                </a:cubicBezTo>
                <a:cubicBezTo>
                  <a:pt x="878" y="748"/>
                  <a:pt x="878" y="748"/>
                  <a:pt x="878" y="748"/>
                </a:cubicBezTo>
                <a:cubicBezTo>
                  <a:pt x="876" y="748"/>
                  <a:pt x="873" y="749"/>
                  <a:pt x="871" y="749"/>
                </a:cubicBezTo>
                <a:moveTo>
                  <a:pt x="870" y="721"/>
                </a:moveTo>
                <a:cubicBezTo>
                  <a:pt x="866" y="721"/>
                  <a:pt x="862" y="721"/>
                  <a:pt x="859" y="722"/>
                </a:cubicBezTo>
                <a:cubicBezTo>
                  <a:pt x="860" y="727"/>
                  <a:pt x="860" y="727"/>
                  <a:pt x="860" y="727"/>
                </a:cubicBezTo>
                <a:cubicBezTo>
                  <a:pt x="863" y="726"/>
                  <a:pt x="866" y="726"/>
                  <a:pt x="870" y="726"/>
                </a:cubicBezTo>
                <a:cubicBezTo>
                  <a:pt x="876" y="726"/>
                  <a:pt x="878" y="727"/>
                  <a:pt x="878" y="734"/>
                </a:cubicBezTo>
                <a:cubicBezTo>
                  <a:pt x="875" y="733"/>
                  <a:pt x="873" y="733"/>
                  <a:pt x="870" y="733"/>
                </a:cubicBezTo>
                <a:cubicBezTo>
                  <a:pt x="863" y="733"/>
                  <a:pt x="857" y="734"/>
                  <a:pt x="857" y="743"/>
                </a:cubicBezTo>
                <a:cubicBezTo>
                  <a:pt x="857" y="751"/>
                  <a:pt x="861" y="754"/>
                  <a:pt x="870" y="754"/>
                </a:cubicBezTo>
                <a:cubicBezTo>
                  <a:pt x="875" y="754"/>
                  <a:pt x="880" y="753"/>
                  <a:pt x="884" y="751"/>
                </a:cubicBezTo>
                <a:cubicBezTo>
                  <a:pt x="884" y="733"/>
                  <a:pt x="884" y="733"/>
                  <a:pt x="884" y="733"/>
                </a:cubicBezTo>
                <a:cubicBezTo>
                  <a:pt x="884" y="723"/>
                  <a:pt x="880" y="721"/>
                  <a:pt x="870" y="721"/>
                </a:cubicBezTo>
                <a:moveTo>
                  <a:pt x="988" y="749"/>
                </a:moveTo>
                <a:cubicBezTo>
                  <a:pt x="983" y="749"/>
                  <a:pt x="981" y="748"/>
                  <a:pt x="981" y="743"/>
                </a:cubicBezTo>
                <a:cubicBezTo>
                  <a:pt x="981" y="738"/>
                  <a:pt x="983" y="737"/>
                  <a:pt x="988" y="737"/>
                </a:cubicBezTo>
                <a:cubicBezTo>
                  <a:pt x="991" y="737"/>
                  <a:pt x="994" y="737"/>
                  <a:pt x="996" y="738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3" y="748"/>
                  <a:pt x="991" y="749"/>
                  <a:pt x="988" y="749"/>
                </a:cubicBezTo>
                <a:moveTo>
                  <a:pt x="988" y="721"/>
                </a:moveTo>
                <a:cubicBezTo>
                  <a:pt x="984" y="721"/>
                  <a:pt x="979" y="721"/>
                  <a:pt x="977" y="722"/>
                </a:cubicBezTo>
                <a:cubicBezTo>
                  <a:pt x="978" y="727"/>
                  <a:pt x="978" y="727"/>
                  <a:pt x="978" y="727"/>
                </a:cubicBezTo>
                <a:cubicBezTo>
                  <a:pt x="980" y="726"/>
                  <a:pt x="984" y="726"/>
                  <a:pt x="987" y="726"/>
                </a:cubicBezTo>
                <a:cubicBezTo>
                  <a:pt x="994" y="726"/>
                  <a:pt x="996" y="727"/>
                  <a:pt x="996" y="734"/>
                </a:cubicBezTo>
                <a:cubicBezTo>
                  <a:pt x="993" y="733"/>
                  <a:pt x="990" y="733"/>
                  <a:pt x="987" y="733"/>
                </a:cubicBezTo>
                <a:cubicBezTo>
                  <a:pt x="980" y="733"/>
                  <a:pt x="975" y="734"/>
                  <a:pt x="975" y="743"/>
                </a:cubicBezTo>
                <a:cubicBezTo>
                  <a:pt x="975" y="751"/>
                  <a:pt x="978" y="754"/>
                  <a:pt x="988" y="754"/>
                </a:cubicBezTo>
                <a:cubicBezTo>
                  <a:pt x="992" y="754"/>
                  <a:pt x="998" y="753"/>
                  <a:pt x="1001" y="751"/>
                </a:cubicBezTo>
                <a:cubicBezTo>
                  <a:pt x="1001" y="733"/>
                  <a:pt x="1001" y="733"/>
                  <a:pt x="1001" y="733"/>
                </a:cubicBezTo>
                <a:cubicBezTo>
                  <a:pt x="1001" y="723"/>
                  <a:pt x="997" y="721"/>
                  <a:pt x="988" y="721"/>
                </a:cubicBezTo>
                <a:moveTo>
                  <a:pt x="1015" y="733"/>
                </a:moveTo>
                <a:cubicBezTo>
                  <a:pt x="1016" y="727"/>
                  <a:pt x="1018" y="725"/>
                  <a:pt x="1024" y="725"/>
                </a:cubicBezTo>
                <a:cubicBezTo>
                  <a:pt x="1029" y="725"/>
                  <a:pt x="1031" y="727"/>
                  <a:pt x="1031" y="733"/>
                </a:cubicBezTo>
                <a:cubicBezTo>
                  <a:pt x="1015" y="733"/>
                  <a:pt x="1015" y="733"/>
                  <a:pt x="1015" y="733"/>
                </a:cubicBezTo>
                <a:moveTo>
                  <a:pt x="1023" y="721"/>
                </a:moveTo>
                <a:cubicBezTo>
                  <a:pt x="1014" y="721"/>
                  <a:pt x="1009" y="724"/>
                  <a:pt x="1009" y="737"/>
                </a:cubicBezTo>
                <a:cubicBezTo>
                  <a:pt x="1009" y="750"/>
                  <a:pt x="1015" y="754"/>
                  <a:pt x="1024" y="754"/>
                </a:cubicBezTo>
                <a:cubicBezTo>
                  <a:pt x="1027" y="754"/>
                  <a:pt x="1032" y="753"/>
                  <a:pt x="1035" y="752"/>
                </a:cubicBezTo>
                <a:cubicBezTo>
                  <a:pt x="1034" y="747"/>
                  <a:pt x="1034" y="747"/>
                  <a:pt x="1034" y="747"/>
                </a:cubicBezTo>
                <a:cubicBezTo>
                  <a:pt x="1031" y="748"/>
                  <a:pt x="1027" y="748"/>
                  <a:pt x="1025" y="748"/>
                </a:cubicBezTo>
                <a:cubicBezTo>
                  <a:pt x="1018" y="748"/>
                  <a:pt x="1015" y="747"/>
                  <a:pt x="1015" y="738"/>
                </a:cubicBezTo>
                <a:cubicBezTo>
                  <a:pt x="1037" y="738"/>
                  <a:pt x="1037" y="738"/>
                  <a:pt x="1037" y="738"/>
                </a:cubicBezTo>
                <a:cubicBezTo>
                  <a:pt x="1037" y="724"/>
                  <a:pt x="1033" y="721"/>
                  <a:pt x="1023" y="721"/>
                </a:cubicBezTo>
                <a:moveTo>
                  <a:pt x="1088" y="721"/>
                </a:moveTo>
                <a:cubicBezTo>
                  <a:pt x="1079" y="721"/>
                  <a:pt x="1073" y="724"/>
                  <a:pt x="1073" y="737"/>
                </a:cubicBezTo>
                <a:cubicBezTo>
                  <a:pt x="1073" y="750"/>
                  <a:pt x="1079" y="754"/>
                  <a:pt x="1088" y="754"/>
                </a:cubicBezTo>
                <a:cubicBezTo>
                  <a:pt x="1091" y="754"/>
                  <a:pt x="1095" y="753"/>
                  <a:pt x="1097" y="752"/>
                </a:cubicBezTo>
                <a:cubicBezTo>
                  <a:pt x="1096" y="747"/>
                  <a:pt x="1096" y="747"/>
                  <a:pt x="1096" y="747"/>
                </a:cubicBezTo>
                <a:cubicBezTo>
                  <a:pt x="1094" y="748"/>
                  <a:pt x="1091" y="748"/>
                  <a:pt x="1088" y="748"/>
                </a:cubicBezTo>
                <a:cubicBezTo>
                  <a:pt x="1082" y="748"/>
                  <a:pt x="1079" y="746"/>
                  <a:pt x="1079" y="737"/>
                </a:cubicBezTo>
                <a:cubicBezTo>
                  <a:pt x="1079" y="727"/>
                  <a:pt x="1082" y="726"/>
                  <a:pt x="1088" y="726"/>
                </a:cubicBezTo>
                <a:cubicBezTo>
                  <a:pt x="1091" y="726"/>
                  <a:pt x="1094" y="726"/>
                  <a:pt x="1096" y="727"/>
                </a:cubicBezTo>
                <a:cubicBezTo>
                  <a:pt x="1097" y="722"/>
                  <a:pt x="1097" y="722"/>
                  <a:pt x="1097" y="722"/>
                </a:cubicBezTo>
                <a:cubicBezTo>
                  <a:pt x="1095" y="721"/>
                  <a:pt x="1091" y="721"/>
                  <a:pt x="1088" y="721"/>
                </a:cubicBezTo>
                <a:moveTo>
                  <a:pt x="359" y="747"/>
                </a:moveTo>
                <a:cubicBezTo>
                  <a:pt x="363" y="737"/>
                  <a:pt x="364" y="726"/>
                  <a:pt x="365" y="715"/>
                </a:cubicBezTo>
                <a:cubicBezTo>
                  <a:pt x="380" y="715"/>
                  <a:pt x="380" y="715"/>
                  <a:pt x="380" y="715"/>
                </a:cubicBezTo>
                <a:cubicBezTo>
                  <a:pt x="380" y="747"/>
                  <a:pt x="380" y="747"/>
                  <a:pt x="380" y="747"/>
                </a:cubicBezTo>
                <a:cubicBezTo>
                  <a:pt x="359" y="747"/>
                  <a:pt x="359" y="747"/>
                  <a:pt x="359" y="747"/>
                </a:cubicBezTo>
                <a:moveTo>
                  <a:pt x="386" y="710"/>
                </a:moveTo>
                <a:cubicBezTo>
                  <a:pt x="359" y="710"/>
                  <a:pt x="359" y="710"/>
                  <a:pt x="359" y="710"/>
                </a:cubicBezTo>
                <a:cubicBezTo>
                  <a:pt x="359" y="724"/>
                  <a:pt x="356" y="737"/>
                  <a:pt x="352" y="747"/>
                </a:cubicBezTo>
                <a:cubicBezTo>
                  <a:pt x="346" y="747"/>
                  <a:pt x="346" y="747"/>
                  <a:pt x="346" y="747"/>
                </a:cubicBezTo>
                <a:cubicBezTo>
                  <a:pt x="347" y="762"/>
                  <a:pt x="347" y="762"/>
                  <a:pt x="347" y="762"/>
                </a:cubicBezTo>
                <a:cubicBezTo>
                  <a:pt x="352" y="762"/>
                  <a:pt x="352" y="762"/>
                  <a:pt x="352" y="762"/>
                </a:cubicBezTo>
                <a:cubicBezTo>
                  <a:pt x="352" y="753"/>
                  <a:pt x="352" y="753"/>
                  <a:pt x="352" y="753"/>
                </a:cubicBezTo>
                <a:cubicBezTo>
                  <a:pt x="387" y="753"/>
                  <a:pt x="387" y="753"/>
                  <a:pt x="387" y="753"/>
                </a:cubicBezTo>
                <a:cubicBezTo>
                  <a:pt x="387" y="762"/>
                  <a:pt x="387" y="762"/>
                  <a:pt x="387" y="762"/>
                </a:cubicBezTo>
                <a:cubicBezTo>
                  <a:pt x="393" y="762"/>
                  <a:pt x="393" y="762"/>
                  <a:pt x="393" y="762"/>
                </a:cubicBezTo>
                <a:cubicBezTo>
                  <a:pt x="394" y="747"/>
                  <a:pt x="394" y="747"/>
                  <a:pt x="394" y="747"/>
                </a:cubicBezTo>
                <a:cubicBezTo>
                  <a:pt x="386" y="747"/>
                  <a:pt x="386" y="747"/>
                  <a:pt x="386" y="747"/>
                </a:cubicBezTo>
                <a:cubicBezTo>
                  <a:pt x="386" y="710"/>
                  <a:pt x="386" y="710"/>
                  <a:pt x="386" y="710"/>
                </a:cubicBezTo>
                <a:moveTo>
                  <a:pt x="940" y="643"/>
                </a:moveTo>
                <a:cubicBezTo>
                  <a:pt x="932" y="643"/>
                  <a:pt x="932" y="643"/>
                  <a:pt x="932" y="643"/>
                </a:cubicBezTo>
                <a:cubicBezTo>
                  <a:pt x="930" y="653"/>
                  <a:pt x="926" y="664"/>
                  <a:pt x="922" y="674"/>
                </a:cubicBezTo>
                <a:cubicBezTo>
                  <a:pt x="919" y="664"/>
                  <a:pt x="915" y="652"/>
                  <a:pt x="911" y="643"/>
                </a:cubicBezTo>
                <a:cubicBezTo>
                  <a:pt x="904" y="643"/>
                  <a:pt x="904" y="643"/>
                  <a:pt x="904" y="643"/>
                </a:cubicBezTo>
                <a:cubicBezTo>
                  <a:pt x="909" y="654"/>
                  <a:pt x="914" y="669"/>
                  <a:pt x="917" y="683"/>
                </a:cubicBezTo>
                <a:cubicBezTo>
                  <a:pt x="915" y="687"/>
                  <a:pt x="913" y="692"/>
                  <a:pt x="911" y="695"/>
                </a:cubicBezTo>
                <a:cubicBezTo>
                  <a:pt x="919" y="695"/>
                  <a:pt x="919" y="695"/>
                  <a:pt x="919" y="695"/>
                </a:cubicBezTo>
                <a:cubicBezTo>
                  <a:pt x="921" y="692"/>
                  <a:pt x="924" y="686"/>
                  <a:pt x="926" y="682"/>
                </a:cubicBezTo>
                <a:cubicBezTo>
                  <a:pt x="931" y="669"/>
                  <a:pt x="936" y="656"/>
                  <a:pt x="940" y="643"/>
                </a:cubicBezTo>
                <a:moveTo>
                  <a:pt x="1067" y="643"/>
                </a:moveTo>
                <a:cubicBezTo>
                  <a:pt x="1060" y="643"/>
                  <a:pt x="1060" y="643"/>
                  <a:pt x="1060" y="643"/>
                </a:cubicBezTo>
                <a:cubicBezTo>
                  <a:pt x="1057" y="653"/>
                  <a:pt x="1053" y="664"/>
                  <a:pt x="1049" y="674"/>
                </a:cubicBezTo>
                <a:cubicBezTo>
                  <a:pt x="1046" y="664"/>
                  <a:pt x="1042" y="652"/>
                  <a:pt x="1039" y="643"/>
                </a:cubicBezTo>
                <a:cubicBezTo>
                  <a:pt x="1031" y="643"/>
                  <a:pt x="1031" y="643"/>
                  <a:pt x="1031" y="643"/>
                </a:cubicBezTo>
                <a:cubicBezTo>
                  <a:pt x="1036" y="654"/>
                  <a:pt x="1041" y="669"/>
                  <a:pt x="1045" y="683"/>
                </a:cubicBezTo>
                <a:cubicBezTo>
                  <a:pt x="1043" y="687"/>
                  <a:pt x="1041" y="692"/>
                  <a:pt x="1039" y="695"/>
                </a:cubicBezTo>
                <a:cubicBezTo>
                  <a:pt x="1047" y="695"/>
                  <a:pt x="1047" y="695"/>
                  <a:pt x="1047" y="695"/>
                </a:cubicBezTo>
                <a:cubicBezTo>
                  <a:pt x="1049" y="692"/>
                  <a:pt x="1051" y="686"/>
                  <a:pt x="1053" y="682"/>
                </a:cubicBezTo>
                <a:cubicBezTo>
                  <a:pt x="1058" y="669"/>
                  <a:pt x="1063" y="656"/>
                  <a:pt x="1067" y="643"/>
                </a:cubicBezTo>
                <a:moveTo>
                  <a:pt x="1217" y="643"/>
                </a:moveTo>
                <a:cubicBezTo>
                  <a:pt x="1209" y="643"/>
                  <a:pt x="1209" y="643"/>
                  <a:pt x="1209" y="643"/>
                </a:cubicBezTo>
                <a:cubicBezTo>
                  <a:pt x="1207" y="653"/>
                  <a:pt x="1203" y="664"/>
                  <a:pt x="1200" y="674"/>
                </a:cubicBezTo>
                <a:cubicBezTo>
                  <a:pt x="1198" y="665"/>
                  <a:pt x="1194" y="651"/>
                  <a:pt x="1191" y="643"/>
                </a:cubicBezTo>
                <a:cubicBezTo>
                  <a:pt x="1184" y="643"/>
                  <a:pt x="1184" y="643"/>
                  <a:pt x="1184" y="643"/>
                </a:cubicBezTo>
                <a:cubicBezTo>
                  <a:pt x="1182" y="650"/>
                  <a:pt x="1178" y="666"/>
                  <a:pt x="1175" y="674"/>
                </a:cubicBezTo>
                <a:cubicBezTo>
                  <a:pt x="1172" y="664"/>
                  <a:pt x="1169" y="652"/>
                  <a:pt x="1165" y="643"/>
                </a:cubicBezTo>
                <a:cubicBezTo>
                  <a:pt x="1158" y="643"/>
                  <a:pt x="1158" y="643"/>
                  <a:pt x="1158" y="643"/>
                </a:cubicBezTo>
                <a:cubicBezTo>
                  <a:pt x="1162" y="655"/>
                  <a:pt x="1166" y="668"/>
                  <a:pt x="1170" y="681"/>
                </a:cubicBezTo>
                <a:cubicBezTo>
                  <a:pt x="1179" y="681"/>
                  <a:pt x="1179" y="681"/>
                  <a:pt x="1179" y="681"/>
                </a:cubicBezTo>
                <a:cubicBezTo>
                  <a:pt x="1182" y="673"/>
                  <a:pt x="1185" y="661"/>
                  <a:pt x="1187" y="652"/>
                </a:cubicBezTo>
                <a:cubicBezTo>
                  <a:pt x="1190" y="659"/>
                  <a:pt x="1193" y="672"/>
                  <a:pt x="1195" y="681"/>
                </a:cubicBezTo>
                <a:cubicBezTo>
                  <a:pt x="1204" y="681"/>
                  <a:pt x="1204" y="681"/>
                  <a:pt x="1204" y="681"/>
                </a:cubicBezTo>
                <a:cubicBezTo>
                  <a:pt x="1209" y="669"/>
                  <a:pt x="1213" y="656"/>
                  <a:pt x="1217" y="643"/>
                </a:cubicBezTo>
                <a:moveTo>
                  <a:pt x="881" y="676"/>
                </a:moveTo>
                <a:cubicBezTo>
                  <a:pt x="873" y="676"/>
                  <a:pt x="871" y="673"/>
                  <a:pt x="871" y="662"/>
                </a:cubicBezTo>
                <a:cubicBezTo>
                  <a:pt x="871" y="650"/>
                  <a:pt x="873" y="648"/>
                  <a:pt x="881" y="648"/>
                </a:cubicBezTo>
                <a:cubicBezTo>
                  <a:pt x="889" y="648"/>
                  <a:pt x="891" y="650"/>
                  <a:pt x="891" y="662"/>
                </a:cubicBezTo>
                <a:cubicBezTo>
                  <a:pt x="891" y="673"/>
                  <a:pt x="889" y="676"/>
                  <a:pt x="881" y="676"/>
                </a:cubicBezTo>
                <a:moveTo>
                  <a:pt x="881" y="642"/>
                </a:moveTo>
                <a:cubicBezTo>
                  <a:pt x="869" y="642"/>
                  <a:pt x="863" y="647"/>
                  <a:pt x="863" y="662"/>
                </a:cubicBezTo>
                <a:cubicBezTo>
                  <a:pt x="863" y="677"/>
                  <a:pt x="869" y="682"/>
                  <a:pt x="881" y="682"/>
                </a:cubicBezTo>
                <a:cubicBezTo>
                  <a:pt x="893" y="682"/>
                  <a:pt x="898" y="677"/>
                  <a:pt x="898" y="662"/>
                </a:cubicBezTo>
                <a:cubicBezTo>
                  <a:pt x="898" y="647"/>
                  <a:pt x="893" y="642"/>
                  <a:pt x="881" y="642"/>
                </a:cubicBezTo>
                <a:moveTo>
                  <a:pt x="961" y="676"/>
                </a:moveTo>
                <a:cubicBezTo>
                  <a:pt x="954" y="676"/>
                  <a:pt x="952" y="675"/>
                  <a:pt x="952" y="669"/>
                </a:cubicBezTo>
                <a:cubicBezTo>
                  <a:pt x="952" y="663"/>
                  <a:pt x="955" y="662"/>
                  <a:pt x="961" y="662"/>
                </a:cubicBezTo>
                <a:cubicBezTo>
                  <a:pt x="964" y="662"/>
                  <a:pt x="967" y="663"/>
                  <a:pt x="970" y="663"/>
                </a:cubicBezTo>
                <a:cubicBezTo>
                  <a:pt x="970" y="675"/>
                  <a:pt x="970" y="675"/>
                  <a:pt x="970" y="675"/>
                </a:cubicBezTo>
                <a:cubicBezTo>
                  <a:pt x="967" y="676"/>
                  <a:pt x="964" y="676"/>
                  <a:pt x="961" y="676"/>
                </a:cubicBezTo>
                <a:moveTo>
                  <a:pt x="961" y="642"/>
                </a:moveTo>
                <a:cubicBezTo>
                  <a:pt x="955" y="642"/>
                  <a:pt x="950" y="643"/>
                  <a:pt x="947" y="644"/>
                </a:cubicBezTo>
                <a:cubicBezTo>
                  <a:pt x="948" y="650"/>
                  <a:pt x="948" y="650"/>
                  <a:pt x="948" y="650"/>
                </a:cubicBezTo>
                <a:cubicBezTo>
                  <a:pt x="951" y="649"/>
                  <a:pt x="956" y="648"/>
                  <a:pt x="959" y="648"/>
                </a:cubicBezTo>
                <a:cubicBezTo>
                  <a:pt x="968" y="648"/>
                  <a:pt x="970" y="650"/>
                  <a:pt x="970" y="658"/>
                </a:cubicBezTo>
                <a:cubicBezTo>
                  <a:pt x="966" y="657"/>
                  <a:pt x="963" y="657"/>
                  <a:pt x="960" y="657"/>
                </a:cubicBezTo>
                <a:cubicBezTo>
                  <a:pt x="951" y="657"/>
                  <a:pt x="945" y="659"/>
                  <a:pt x="945" y="669"/>
                </a:cubicBezTo>
                <a:cubicBezTo>
                  <a:pt x="945" y="679"/>
                  <a:pt x="949" y="682"/>
                  <a:pt x="960" y="682"/>
                </a:cubicBezTo>
                <a:cubicBezTo>
                  <a:pt x="965" y="682"/>
                  <a:pt x="972" y="681"/>
                  <a:pt x="977" y="679"/>
                </a:cubicBezTo>
                <a:cubicBezTo>
                  <a:pt x="977" y="657"/>
                  <a:pt x="977" y="657"/>
                  <a:pt x="977" y="657"/>
                </a:cubicBezTo>
                <a:cubicBezTo>
                  <a:pt x="977" y="645"/>
                  <a:pt x="972" y="642"/>
                  <a:pt x="961" y="642"/>
                </a:cubicBezTo>
                <a:moveTo>
                  <a:pt x="1111" y="642"/>
                </a:moveTo>
                <a:cubicBezTo>
                  <a:pt x="1106" y="642"/>
                  <a:pt x="1103" y="644"/>
                  <a:pt x="1101" y="646"/>
                </a:cubicBezTo>
                <a:cubicBezTo>
                  <a:pt x="1101" y="643"/>
                  <a:pt x="1101" y="643"/>
                  <a:pt x="1101" y="643"/>
                </a:cubicBezTo>
                <a:cubicBezTo>
                  <a:pt x="1094" y="643"/>
                  <a:pt x="1094" y="643"/>
                  <a:pt x="1094" y="643"/>
                </a:cubicBezTo>
                <a:cubicBezTo>
                  <a:pt x="1094" y="681"/>
                  <a:pt x="1094" y="681"/>
                  <a:pt x="1094" y="681"/>
                </a:cubicBezTo>
                <a:cubicBezTo>
                  <a:pt x="1101" y="681"/>
                  <a:pt x="1101" y="681"/>
                  <a:pt x="1101" y="681"/>
                </a:cubicBezTo>
                <a:cubicBezTo>
                  <a:pt x="1101" y="654"/>
                  <a:pt x="1101" y="654"/>
                  <a:pt x="1101" y="654"/>
                </a:cubicBezTo>
                <a:cubicBezTo>
                  <a:pt x="1101" y="650"/>
                  <a:pt x="1106" y="649"/>
                  <a:pt x="1111" y="649"/>
                </a:cubicBezTo>
                <a:cubicBezTo>
                  <a:pt x="1112" y="649"/>
                  <a:pt x="1114" y="649"/>
                  <a:pt x="1115" y="649"/>
                </a:cubicBezTo>
                <a:cubicBezTo>
                  <a:pt x="1115" y="642"/>
                  <a:pt x="1115" y="642"/>
                  <a:pt x="1115" y="642"/>
                </a:cubicBezTo>
                <a:cubicBezTo>
                  <a:pt x="1114" y="642"/>
                  <a:pt x="1113" y="642"/>
                  <a:pt x="1111" y="642"/>
                </a:cubicBezTo>
                <a:moveTo>
                  <a:pt x="1128" y="658"/>
                </a:moveTo>
                <a:cubicBezTo>
                  <a:pt x="1128" y="650"/>
                  <a:pt x="1131" y="648"/>
                  <a:pt x="1138" y="648"/>
                </a:cubicBezTo>
                <a:cubicBezTo>
                  <a:pt x="1144" y="648"/>
                  <a:pt x="1146" y="650"/>
                  <a:pt x="1146" y="658"/>
                </a:cubicBezTo>
                <a:cubicBezTo>
                  <a:pt x="1128" y="658"/>
                  <a:pt x="1128" y="658"/>
                  <a:pt x="1128" y="658"/>
                </a:cubicBezTo>
                <a:moveTo>
                  <a:pt x="1137" y="642"/>
                </a:moveTo>
                <a:cubicBezTo>
                  <a:pt x="1126" y="642"/>
                  <a:pt x="1120" y="647"/>
                  <a:pt x="1120" y="662"/>
                </a:cubicBezTo>
                <a:cubicBezTo>
                  <a:pt x="1120" y="677"/>
                  <a:pt x="1127" y="682"/>
                  <a:pt x="1138" y="682"/>
                </a:cubicBezTo>
                <a:cubicBezTo>
                  <a:pt x="1142" y="682"/>
                  <a:pt x="1147" y="681"/>
                  <a:pt x="1151" y="680"/>
                </a:cubicBezTo>
                <a:cubicBezTo>
                  <a:pt x="1150" y="674"/>
                  <a:pt x="1150" y="674"/>
                  <a:pt x="1150" y="674"/>
                </a:cubicBezTo>
                <a:cubicBezTo>
                  <a:pt x="1146" y="675"/>
                  <a:pt x="1141" y="676"/>
                  <a:pt x="1139" y="676"/>
                </a:cubicBezTo>
                <a:cubicBezTo>
                  <a:pt x="1131" y="676"/>
                  <a:pt x="1128" y="674"/>
                  <a:pt x="1128" y="664"/>
                </a:cubicBezTo>
                <a:cubicBezTo>
                  <a:pt x="1153" y="664"/>
                  <a:pt x="1153" y="664"/>
                  <a:pt x="1153" y="664"/>
                </a:cubicBezTo>
                <a:cubicBezTo>
                  <a:pt x="1154" y="646"/>
                  <a:pt x="1149" y="642"/>
                  <a:pt x="1137" y="642"/>
                </a:cubicBezTo>
                <a:moveTo>
                  <a:pt x="1238" y="676"/>
                </a:moveTo>
                <a:cubicBezTo>
                  <a:pt x="1231" y="676"/>
                  <a:pt x="1229" y="675"/>
                  <a:pt x="1229" y="669"/>
                </a:cubicBezTo>
                <a:cubicBezTo>
                  <a:pt x="1229" y="663"/>
                  <a:pt x="1232" y="662"/>
                  <a:pt x="1238" y="662"/>
                </a:cubicBezTo>
                <a:cubicBezTo>
                  <a:pt x="1241" y="662"/>
                  <a:pt x="1244" y="663"/>
                  <a:pt x="1247" y="663"/>
                </a:cubicBezTo>
                <a:cubicBezTo>
                  <a:pt x="1247" y="675"/>
                  <a:pt x="1247" y="675"/>
                  <a:pt x="1247" y="675"/>
                </a:cubicBezTo>
                <a:cubicBezTo>
                  <a:pt x="1244" y="676"/>
                  <a:pt x="1241" y="676"/>
                  <a:pt x="1238" y="676"/>
                </a:cubicBezTo>
                <a:moveTo>
                  <a:pt x="1238" y="642"/>
                </a:moveTo>
                <a:cubicBezTo>
                  <a:pt x="1232" y="642"/>
                  <a:pt x="1227" y="643"/>
                  <a:pt x="1224" y="644"/>
                </a:cubicBezTo>
                <a:cubicBezTo>
                  <a:pt x="1225" y="650"/>
                  <a:pt x="1225" y="650"/>
                  <a:pt x="1225" y="650"/>
                </a:cubicBezTo>
                <a:cubicBezTo>
                  <a:pt x="1228" y="649"/>
                  <a:pt x="1233" y="648"/>
                  <a:pt x="1237" y="648"/>
                </a:cubicBezTo>
                <a:cubicBezTo>
                  <a:pt x="1245" y="648"/>
                  <a:pt x="1247" y="650"/>
                  <a:pt x="1247" y="658"/>
                </a:cubicBezTo>
                <a:cubicBezTo>
                  <a:pt x="1243" y="657"/>
                  <a:pt x="1240" y="657"/>
                  <a:pt x="1237" y="657"/>
                </a:cubicBezTo>
                <a:cubicBezTo>
                  <a:pt x="1228" y="657"/>
                  <a:pt x="1222" y="659"/>
                  <a:pt x="1222" y="669"/>
                </a:cubicBezTo>
                <a:cubicBezTo>
                  <a:pt x="1222" y="679"/>
                  <a:pt x="1226" y="682"/>
                  <a:pt x="1237" y="682"/>
                </a:cubicBezTo>
                <a:cubicBezTo>
                  <a:pt x="1243" y="682"/>
                  <a:pt x="1249" y="681"/>
                  <a:pt x="1254" y="679"/>
                </a:cubicBezTo>
                <a:cubicBezTo>
                  <a:pt x="1254" y="657"/>
                  <a:pt x="1254" y="657"/>
                  <a:pt x="1254" y="657"/>
                </a:cubicBezTo>
                <a:cubicBezTo>
                  <a:pt x="1254" y="645"/>
                  <a:pt x="1249" y="642"/>
                  <a:pt x="1238" y="642"/>
                </a:cubicBezTo>
                <a:moveTo>
                  <a:pt x="1282" y="642"/>
                </a:moveTo>
                <a:cubicBezTo>
                  <a:pt x="1276" y="642"/>
                  <a:pt x="1273" y="644"/>
                  <a:pt x="1271" y="646"/>
                </a:cubicBezTo>
                <a:cubicBezTo>
                  <a:pt x="1271" y="643"/>
                  <a:pt x="1271" y="643"/>
                  <a:pt x="1271" y="643"/>
                </a:cubicBezTo>
                <a:cubicBezTo>
                  <a:pt x="1264" y="643"/>
                  <a:pt x="1264" y="643"/>
                  <a:pt x="1264" y="643"/>
                </a:cubicBezTo>
                <a:cubicBezTo>
                  <a:pt x="1264" y="681"/>
                  <a:pt x="1264" y="681"/>
                  <a:pt x="1264" y="681"/>
                </a:cubicBezTo>
                <a:cubicBezTo>
                  <a:pt x="1271" y="681"/>
                  <a:pt x="1271" y="681"/>
                  <a:pt x="1271" y="681"/>
                </a:cubicBezTo>
                <a:cubicBezTo>
                  <a:pt x="1271" y="654"/>
                  <a:pt x="1271" y="654"/>
                  <a:pt x="1271" y="654"/>
                </a:cubicBezTo>
                <a:cubicBezTo>
                  <a:pt x="1271" y="650"/>
                  <a:pt x="1276" y="649"/>
                  <a:pt x="1281" y="649"/>
                </a:cubicBezTo>
                <a:cubicBezTo>
                  <a:pt x="1283" y="649"/>
                  <a:pt x="1284" y="649"/>
                  <a:pt x="1285" y="649"/>
                </a:cubicBezTo>
                <a:cubicBezTo>
                  <a:pt x="1285" y="642"/>
                  <a:pt x="1285" y="642"/>
                  <a:pt x="1285" y="642"/>
                </a:cubicBezTo>
                <a:cubicBezTo>
                  <a:pt x="1284" y="642"/>
                  <a:pt x="1283" y="642"/>
                  <a:pt x="1282" y="642"/>
                </a:cubicBezTo>
                <a:moveTo>
                  <a:pt x="1349" y="642"/>
                </a:moveTo>
                <a:cubicBezTo>
                  <a:pt x="1339" y="642"/>
                  <a:pt x="1333" y="645"/>
                  <a:pt x="1333" y="654"/>
                </a:cubicBezTo>
                <a:cubicBezTo>
                  <a:pt x="1333" y="662"/>
                  <a:pt x="1338" y="664"/>
                  <a:pt x="1346" y="665"/>
                </a:cubicBezTo>
                <a:cubicBezTo>
                  <a:pt x="1353" y="665"/>
                  <a:pt x="1355" y="667"/>
                  <a:pt x="1355" y="670"/>
                </a:cubicBezTo>
                <a:cubicBezTo>
                  <a:pt x="1355" y="675"/>
                  <a:pt x="1352" y="676"/>
                  <a:pt x="1347" y="676"/>
                </a:cubicBezTo>
                <a:cubicBezTo>
                  <a:pt x="1343" y="676"/>
                  <a:pt x="1338" y="675"/>
                  <a:pt x="1335" y="674"/>
                </a:cubicBezTo>
                <a:cubicBezTo>
                  <a:pt x="1333" y="680"/>
                  <a:pt x="1333" y="680"/>
                  <a:pt x="1333" y="680"/>
                </a:cubicBezTo>
                <a:cubicBezTo>
                  <a:pt x="1337" y="681"/>
                  <a:pt x="1343" y="682"/>
                  <a:pt x="1347" y="682"/>
                </a:cubicBezTo>
                <a:cubicBezTo>
                  <a:pt x="1357" y="682"/>
                  <a:pt x="1362" y="679"/>
                  <a:pt x="1362" y="670"/>
                </a:cubicBezTo>
                <a:cubicBezTo>
                  <a:pt x="1362" y="663"/>
                  <a:pt x="1358" y="660"/>
                  <a:pt x="1349" y="659"/>
                </a:cubicBezTo>
                <a:cubicBezTo>
                  <a:pt x="1342" y="658"/>
                  <a:pt x="1340" y="657"/>
                  <a:pt x="1340" y="654"/>
                </a:cubicBezTo>
                <a:cubicBezTo>
                  <a:pt x="1340" y="649"/>
                  <a:pt x="1343" y="648"/>
                  <a:pt x="1348" y="648"/>
                </a:cubicBezTo>
                <a:cubicBezTo>
                  <a:pt x="1352" y="648"/>
                  <a:pt x="1356" y="649"/>
                  <a:pt x="1359" y="650"/>
                </a:cubicBezTo>
                <a:cubicBezTo>
                  <a:pt x="1361" y="644"/>
                  <a:pt x="1361" y="644"/>
                  <a:pt x="1361" y="644"/>
                </a:cubicBezTo>
                <a:cubicBezTo>
                  <a:pt x="1357" y="643"/>
                  <a:pt x="1352" y="642"/>
                  <a:pt x="1349" y="642"/>
                </a:cubicBezTo>
                <a:moveTo>
                  <a:pt x="1015" y="633"/>
                </a:moveTo>
                <a:cubicBezTo>
                  <a:pt x="1007" y="636"/>
                  <a:pt x="1007" y="636"/>
                  <a:pt x="1007" y="636"/>
                </a:cubicBezTo>
                <a:cubicBezTo>
                  <a:pt x="1007" y="643"/>
                  <a:pt x="1007" y="643"/>
                  <a:pt x="1007" y="643"/>
                </a:cubicBezTo>
                <a:cubicBezTo>
                  <a:pt x="1001" y="643"/>
                  <a:pt x="1001" y="643"/>
                  <a:pt x="1001" y="643"/>
                </a:cubicBezTo>
                <a:cubicBezTo>
                  <a:pt x="1001" y="649"/>
                  <a:pt x="1001" y="649"/>
                  <a:pt x="1001" y="649"/>
                </a:cubicBezTo>
                <a:cubicBezTo>
                  <a:pt x="1007" y="649"/>
                  <a:pt x="1007" y="649"/>
                  <a:pt x="1007" y="649"/>
                </a:cubicBezTo>
                <a:cubicBezTo>
                  <a:pt x="1007" y="668"/>
                  <a:pt x="1007" y="668"/>
                  <a:pt x="1007" y="668"/>
                </a:cubicBezTo>
                <a:cubicBezTo>
                  <a:pt x="1007" y="680"/>
                  <a:pt x="1011" y="682"/>
                  <a:pt x="1020" y="682"/>
                </a:cubicBezTo>
                <a:cubicBezTo>
                  <a:pt x="1023" y="682"/>
                  <a:pt x="1027" y="681"/>
                  <a:pt x="1029" y="681"/>
                </a:cubicBezTo>
                <a:cubicBezTo>
                  <a:pt x="1028" y="675"/>
                  <a:pt x="1028" y="675"/>
                  <a:pt x="1028" y="675"/>
                </a:cubicBezTo>
                <a:cubicBezTo>
                  <a:pt x="1026" y="675"/>
                  <a:pt x="1023" y="676"/>
                  <a:pt x="1021" y="676"/>
                </a:cubicBezTo>
                <a:cubicBezTo>
                  <a:pt x="1016" y="676"/>
                  <a:pt x="1015" y="673"/>
                  <a:pt x="1015" y="668"/>
                </a:cubicBezTo>
                <a:cubicBezTo>
                  <a:pt x="1015" y="649"/>
                  <a:pt x="1015" y="649"/>
                  <a:pt x="1015" y="649"/>
                </a:cubicBezTo>
                <a:cubicBezTo>
                  <a:pt x="1028" y="649"/>
                  <a:pt x="1028" y="649"/>
                  <a:pt x="1028" y="649"/>
                </a:cubicBezTo>
                <a:cubicBezTo>
                  <a:pt x="1028" y="643"/>
                  <a:pt x="1028" y="643"/>
                  <a:pt x="1028" y="643"/>
                </a:cubicBezTo>
                <a:cubicBezTo>
                  <a:pt x="1015" y="643"/>
                  <a:pt x="1015" y="643"/>
                  <a:pt x="1015" y="643"/>
                </a:cubicBezTo>
                <a:cubicBezTo>
                  <a:pt x="1015" y="633"/>
                  <a:pt x="1015" y="633"/>
                  <a:pt x="1015" y="633"/>
                </a:cubicBezTo>
                <a:moveTo>
                  <a:pt x="833" y="629"/>
                </a:moveTo>
                <a:cubicBezTo>
                  <a:pt x="825" y="629"/>
                  <a:pt x="825" y="629"/>
                  <a:pt x="825" y="629"/>
                </a:cubicBezTo>
                <a:cubicBezTo>
                  <a:pt x="825" y="681"/>
                  <a:pt x="825" y="681"/>
                  <a:pt x="825" y="681"/>
                </a:cubicBezTo>
                <a:cubicBezTo>
                  <a:pt x="858" y="681"/>
                  <a:pt x="858" y="681"/>
                  <a:pt x="858" y="681"/>
                </a:cubicBezTo>
                <a:cubicBezTo>
                  <a:pt x="858" y="674"/>
                  <a:pt x="858" y="674"/>
                  <a:pt x="858" y="674"/>
                </a:cubicBezTo>
                <a:cubicBezTo>
                  <a:pt x="833" y="674"/>
                  <a:pt x="833" y="674"/>
                  <a:pt x="833" y="674"/>
                </a:cubicBezTo>
                <a:cubicBezTo>
                  <a:pt x="833" y="629"/>
                  <a:pt x="833" y="629"/>
                  <a:pt x="833" y="629"/>
                </a:cubicBezTo>
                <a:moveTo>
                  <a:pt x="167" y="628"/>
                </a:moveTo>
                <a:cubicBezTo>
                  <a:pt x="156" y="628"/>
                  <a:pt x="156" y="628"/>
                  <a:pt x="156" y="628"/>
                </a:cubicBezTo>
                <a:cubicBezTo>
                  <a:pt x="152" y="643"/>
                  <a:pt x="147" y="659"/>
                  <a:pt x="141" y="674"/>
                </a:cubicBezTo>
                <a:cubicBezTo>
                  <a:pt x="136" y="658"/>
                  <a:pt x="131" y="641"/>
                  <a:pt x="125" y="628"/>
                </a:cubicBezTo>
                <a:cubicBezTo>
                  <a:pt x="114" y="628"/>
                  <a:pt x="114" y="628"/>
                  <a:pt x="114" y="628"/>
                </a:cubicBezTo>
                <a:cubicBezTo>
                  <a:pt x="121" y="644"/>
                  <a:pt x="129" y="666"/>
                  <a:pt x="134" y="686"/>
                </a:cubicBezTo>
                <a:cubicBezTo>
                  <a:pt x="131" y="692"/>
                  <a:pt x="128" y="699"/>
                  <a:pt x="125" y="704"/>
                </a:cubicBezTo>
                <a:cubicBezTo>
                  <a:pt x="137" y="704"/>
                  <a:pt x="137" y="704"/>
                  <a:pt x="137" y="704"/>
                </a:cubicBezTo>
                <a:cubicBezTo>
                  <a:pt x="140" y="699"/>
                  <a:pt x="143" y="691"/>
                  <a:pt x="146" y="685"/>
                </a:cubicBezTo>
                <a:cubicBezTo>
                  <a:pt x="154" y="666"/>
                  <a:pt x="161" y="647"/>
                  <a:pt x="167" y="628"/>
                </a:cubicBezTo>
                <a:moveTo>
                  <a:pt x="353" y="628"/>
                </a:moveTo>
                <a:cubicBezTo>
                  <a:pt x="343" y="628"/>
                  <a:pt x="343" y="628"/>
                  <a:pt x="343" y="628"/>
                </a:cubicBezTo>
                <a:cubicBezTo>
                  <a:pt x="339" y="643"/>
                  <a:pt x="333" y="659"/>
                  <a:pt x="327" y="674"/>
                </a:cubicBezTo>
                <a:cubicBezTo>
                  <a:pt x="323" y="658"/>
                  <a:pt x="317" y="641"/>
                  <a:pt x="312" y="628"/>
                </a:cubicBezTo>
                <a:cubicBezTo>
                  <a:pt x="301" y="628"/>
                  <a:pt x="301" y="628"/>
                  <a:pt x="301" y="628"/>
                </a:cubicBezTo>
                <a:cubicBezTo>
                  <a:pt x="308" y="644"/>
                  <a:pt x="315" y="666"/>
                  <a:pt x="321" y="686"/>
                </a:cubicBezTo>
                <a:cubicBezTo>
                  <a:pt x="318" y="692"/>
                  <a:pt x="315" y="699"/>
                  <a:pt x="312" y="704"/>
                </a:cubicBezTo>
                <a:cubicBezTo>
                  <a:pt x="323" y="704"/>
                  <a:pt x="323" y="704"/>
                  <a:pt x="323" y="704"/>
                </a:cubicBezTo>
                <a:cubicBezTo>
                  <a:pt x="326" y="699"/>
                  <a:pt x="330" y="691"/>
                  <a:pt x="333" y="685"/>
                </a:cubicBezTo>
                <a:cubicBezTo>
                  <a:pt x="341" y="666"/>
                  <a:pt x="348" y="647"/>
                  <a:pt x="353" y="628"/>
                </a:cubicBezTo>
                <a:moveTo>
                  <a:pt x="572" y="628"/>
                </a:moveTo>
                <a:cubicBezTo>
                  <a:pt x="561" y="628"/>
                  <a:pt x="561" y="628"/>
                  <a:pt x="561" y="628"/>
                </a:cubicBezTo>
                <a:cubicBezTo>
                  <a:pt x="558" y="643"/>
                  <a:pt x="553" y="658"/>
                  <a:pt x="547" y="673"/>
                </a:cubicBezTo>
                <a:cubicBezTo>
                  <a:pt x="544" y="660"/>
                  <a:pt x="539" y="640"/>
                  <a:pt x="535" y="628"/>
                </a:cubicBezTo>
                <a:cubicBezTo>
                  <a:pt x="524" y="628"/>
                  <a:pt x="524" y="628"/>
                  <a:pt x="524" y="628"/>
                </a:cubicBezTo>
                <a:cubicBezTo>
                  <a:pt x="522" y="639"/>
                  <a:pt x="515" y="661"/>
                  <a:pt x="511" y="673"/>
                </a:cubicBezTo>
                <a:cubicBezTo>
                  <a:pt x="507" y="658"/>
                  <a:pt x="502" y="641"/>
                  <a:pt x="497" y="628"/>
                </a:cubicBezTo>
                <a:cubicBezTo>
                  <a:pt x="486" y="628"/>
                  <a:pt x="486" y="628"/>
                  <a:pt x="486" y="628"/>
                </a:cubicBezTo>
                <a:cubicBezTo>
                  <a:pt x="492" y="645"/>
                  <a:pt x="498" y="665"/>
                  <a:pt x="504" y="683"/>
                </a:cubicBezTo>
                <a:cubicBezTo>
                  <a:pt x="517" y="683"/>
                  <a:pt x="517" y="683"/>
                  <a:pt x="517" y="683"/>
                </a:cubicBezTo>
                <a:cubicBezTo>
                  <a:pt x="521" y="672"/>
                  <a:pt x="526" y="655"/>
                  <a:pt x="529" y="641"/>
                </a:cubicBezTo>
                <a:cubicBezTo>
                  <a:pt x="532" y="651"/>
                  <a:pt x="537" y="670"/>
                  <a:pt x="540" y="683"/>
                </a:cubicBezTo>
                <a:cubicBezTo>
                  <a:pt x="553" y="683"/>
                  <a:pt x="553" y="683"/>
                  <a:pt x="553" y="683"/>
                </a:cubicBezTo>
                <a:cubicBezTo>
                  <a:pt x="561" y="666"/>
                  <a:pt x="567" y="646"/>
                  <a:pt x="572" y="628"/>
                </a:cubicBezTo>
                <a:moveTo>
                  <a:pt x="994" y="627"/>
                </a:moveTo>
                <a:cubicBezTo>
                  <a:pt x="987" y="627"/>
                  <a:pt x="987" y="627"/>
                  <a:pt x="987" y="627"/>
                </a:cubicBezTo>
                <a:cubicBezTo>
                  <a:pt x="987" y="671"/>
                  <a:pt x="987" y="671"/>
                  <a:pt x="987" y="671"/>
                </a:cubicBezTo>
                <a:cubicBezTo>
                  <a:pt x="987" y="677"/>
                  <a:pt x="989" y="680"/>
                  <a:pt x="992" y="683"/>
                </a:cubicBezTo>
                <a:cubicBezTo>
                  <a:pt x="998" y="679"/>
                  <a:pt x="998" y="679"/>
                  <a:pt x="998" y="679"/>
                </a:cubicBezTo>
                <a:cubicBezTo>
                  <a:pt x="995" y="677"/>
                  <a:pt x="994" y="675"/>
                  <a:pt x="994" y="671"/>
                </a:cubicBezTo>
                <a:cubicBezTo>
                  <a:pt x="994" y="627"/>
                  <a:pt x="994" y="627"/>
                  <a:pt x="994" y="627"/>
                </a:cubicBezTo>
                <a:moveTo>
                  <a:pt x="1308" y="676"/>
                </a:moveTo>
                <a:cubicBezTo>
                  <a:pt x="1300" y="676"/>
                  <a:pt x="1298" y="674"/>
                  <a:pt x="1298" y="662"/>
                </a:cubicBezTo>
                <a:cubicBezTo>
                  <a:pt x="1298" y="651"/>
                  <a:pt x="1300" y="648"/>
                  <a:pt x="1308" y="648"/>
                </a:cubicBezTo>
                <a:cubicBezTo>
                  <a:pt x="1313" y="648"/>
                  <a:pt x="1317" y="650"/>
                  <a:pt x="1317" y="653"/>
                </a:cubicBezTo>
                <a:cubicBezTo>
                  <a:pt x="1317" y="674"/>
                  <a:pt x="1317" y="674"/>
                  <a:pt x="1317" y="674"/>
                </a:cubicBezTo>
                <a:cubicBezTo>
                  <a:pt x="1314" y="675"/>
                  <a:pt x="1311" y="676"/>
                  <a:pt x="1308" y="676"/>
                </a:cubicBezTo>
                <a:moveTo>
                  <a:pt x="1324" y="627"/>
                </a:moveTo>
                <a:cubicBezTo>
                  <a:pt x="1317" y="627"/>
                  <a:pt x="1317" y="627"/>
                  <a:pt x="1317" y="627"/>
                </a:cubicBezTo>
                <a:cubicBezTo>
                  <a:pt x="1317" y="645"/>
                  <a:pt x="1317" y="645"/>
                  <a:pt x="1317" y="645"/>
                </a:cubicBezTo>
                <a:cubicBezTo>
                  <a:pt x="1315" y="643"/>
                  <a:pt x="1312" y="642"/>
                  <a:pt x="1307" y="642"/>
                </a:cubicBezTo>
                <a:cubicBezTo>
                  <a:pt x="1296" y="642"/>
                  <a:pt x="1290" y="647"/>
                  <a:pt x="1290" y="662"/>
                </a:cubicBezTo>
                <a:cubicBezTo>
                  <a:pt x="1290" y="678"/>
                  <a:pt x="1296" y="682"/>
                  <a:pt x="1308" y="682"/>
                </a:cubicBezTo>
                <a:cubicBezTo>
                  <a:pt x="1313" y="682"/>
                  <a:pt x="1320" y="681"/>
                  <a:pt x="1324" y="679"/>
                </a:cubicBezTo>
                <a:cubicBezTo>
                  <a:pt x="1324" y="627"/>
                  <a:pt x="1324" y="627"/>
                  <a:pt x="1324" y="627"/>
                </a:cubicBezTo>
                <a:moveTo>
                  <a:pt x="81" y="676"/>
                </a:moveTo>
                <a:cubicBezTo>
                  <a:pt x="70" y="676"/>
                  <a:pt x="66" y="672"/>
                  <a:pt x="66" y="656"/>
                </a:cubicBezTo>
                <a:cubicBezTo>
                  <a:pt x="66" y="638"/>
                  <a:pt x="70" y="635"/>
                  <a:pt x="81" y="635"/>
                </a:cubicBezTo>
                <a:cubicBezTo>
                  <a:pt x="92" y="635"/>
                  <a:pt x="96" y="638"/>
                  <a:pt x="96" y="656"/>
                </a:cubicBezTo>
                <a:cubicBezTo>
                  <a:pt x="96" y="672"/>
                  <a:pt x="92" y="676"/>
                  <a:pt x="81" y="676"/>
                </a:cubicBezTo>
                <a:moveTo>
                  <a:pt x="81" y="627"/>
                </a:moveTo>
                <a:cubicBezTo>
                  <a:pt x="64" y="627"/>
                  <a:pt x="55" y="633"/>
                  <a:pt x="55" y="656"/>
                </a:cubicBezTo>
                <a:cubicBezTo>
                  <a:pt x="55" y="678"/>
                  <a:pt x="63" y="685"/>
                  <a:pt x="81" y="685"/>
                </a:cubicBezTo>
                <a:cubicBezTo>
                  <a:pt x="98" y="685"/>
                  <a:pt x="107" y="678"/>
                  <a:pt x="107" y="656"/>
                </a:cubicBezTo>
                <a:cubicBezTo>
                  <a:pt x="107" y="633"/>
                  <a:pt x="98" y="627"/>
                  <a:pt x="81" y="627"/>
                </a:cubicBezTo>
                <a:moveTo>
                  <a:pt x="198" y="677"/>
                </a:moveTo>
                <a:cubicBezTo>
                  <a:pt x="188" y="677"/>
                  <a:pt x="185" y="675"/>
                  <a:pt x="185" y="666"/>
                </a:cubicBezTo>
                <a:cubicBezTo>
                  <a:pt x="185" y="657"/>
                  <a:pt x="189" y="656"/>
                  <a:pt x="198" y="656"/>
                </a:cubicBezTo>
                <a:cubicBezTo>
                  <a:pt x="203" y="656"/>
                  <a:pt x="207" y="657"/>
                  <a:pt x="211" y="657"/>
                </a:cubicBezTo>
                <a:cubicBezTo>
                  <a:pt x="211" y="674"/>
                  <a:pt x="211" y="674"/>
                  <a:pt x="211" y="674"/>
                </a:cubicBezTo>
                <a:cubicBezTo>
                  <a:pt x="207" y="676"/>
                  <a:pt x="202" y="677"/>
                  <a:pt x="198" y="677"/>
                </a:cubicBezTo>
                <a:moveTo>
                  <a:pt x="197" y="627"/>
                </a:moveTo>
                <a:cubicBezTo>
                  <a:pt x="190" y="627"/>
                  <a:pt x="182" y="628"/>
                  <a:pt x="177" y="629"/>
                </a:cubicBezTo>
                <a:cubicBezTo>
                  <a:pt x="179" y="638"/>
                  <a:pt x="179" y="638"/>
                  <a:pt x="179" y="638"/>
                </a:cubicBezTo>
                <a:cubicBezTo>
                  <a:pt x="184" y="637"/>
                  <a:pt x="190" y="636"/>
                  <a:pt x="196" y="636"/>
                </a:cubicBezTo>
                <a:cubicBezTo>
                  <a:pt x="208" y="636"/>
                  <a:pt x="211" y="638"/>
                  <a:pt x="211" y="650"/>
                </a:cubicBezTo>
                <a:cubicBezTo>
                  <a:pt x="206" y="649"/>
                  <a:pt x="201" y="648"/>
                  <a:pt x="196" y="648"/>
                </a:cubicBezTo>
                <a:cubicBezTo>
                  <a:pt x="183" y="648"/>
                  <a:pt x="174" y="651"/>
                  <a:pt x="174" y="666"/>
                </a:cubicBezTo>
                <a:cubicBezTo>
                  <a:pt x="174" y="681"/>
                  <a:pt x="181" y="685"/>
                  <a:pt x="197" y="685"/>
                </a:cubicBezTo>
                <a:cubicBezTo>
                  <a:pt x="205" y="685"/>
                  <a:pt x="214" y="683"/>
                  <a:pt x="221" y="681"/>
                </a:cubicBezTo>
                <a:cubicBezTo>
                  <a:pt x="221" y="648"/>
                  <a:pt x="221" y="648"/>
                  <a:pt x="221" y="648"/>
                </a:cubicBezTo>
                <a:cubicBezTo>
                  <a:pt x="221" y="631"/>
                  <a:pt x="214" y="627"/>
                  <a:pt x="197" y="627"/>
                </a:cubicBezTo>
                <a:moveTo>
                  <a:pt x="418" y="627"/>
                </a:moveTo>
                <a:cubicBezTo>
                  <a:pt x="410" y="627"/>
                  <a:pt x="405" y="629"/>
                  <a:pt x="403" y="632"/>
                </a:cubicBezTo>
                <a:cubicBezTo>
                  <a:pt x="403" y="628"/>
                  <a:pt x="403" y="628"/>
                  <a:pt x="403" y="628"/>
                </a:cubicBezTo>
                <a:cubicBezTo>
                  <a:pt x="393" y="628"/>
                  <a:pt x="393" y="628"/>
                  <a:pt x="393" y="628"/>
                </a:cubicBezTo>
                <a:cubicBezTo>
                  <a:pt x="393" y="683"/>
                  <a:pt x="393" y="683"/>
                  <a:pt x="393" y="683"/>
                </a:cubicBezTo>
                <a:cubicBezTo>
                  <a:pt x="403" y="683"/>
                  <a:pt x="403" y="683"/>
                  <a:pt x="403" y="683"/>
                </a:cubicBezTo>
                <a:cubicBezTo>
                  <a:pt x="403" y="643"/>
                  <a:pt x="403" y="643"/>
                  <a:pt x="403" y="643"/>
                </a:cubicBezTo>
                <a:cubicBezTo>
                  <a:pt x="403" y="639"/>
                  <a:pt x="410" y="636"/>
                  <a:pt x="417" y="636"/>
                </a:cubicBezTo>
                <a:cubicBezTo>
                  <a:pt x="420" y="636"/>
                  <a:pt x="422" y="637"/>
                  <a:pt x="424" y="637"/>
                </a:cubicBezTo>
                <a:cubicBezTo>
                  <a:pt x="424" y="627"/>
                  <a:pt x="424" y="627"/>
                  <a:pt x="424" y="627"/>
                </a:cubicBezTo>
                <a:cubicBezTo>
                  <a:pt x="422" y="627"/>
                  <a:pt x="420" y="627"/>
                  <a:pt x="418" y="627"/>
                </a:cubicBezTo>
                <a:moveTo>
                  <a:pt x="442" y="650"/>
                </a:moveTo>
                <a:cubicBezTo>
                  <a:pt x="443" y="639"/>
                  <a:pt x="446" y="635"/>
                  <a:pt x="456" y="635"/>
                </a:cubicBezTo>
                <a:cubicBezTo>
                  <a:pt x="465" y="635"/>
                  <a:pt x="469" y="638"/>
                  <a:pt x="469" y="650"/>
                </a:cubicBezTo>
                <a:cubicBezTo>
                  <a:pt x="442" y="650"/>
                  <a:pt x="442" y="650"/>
                  <a:pt x="442" y="650"/>
                </a:cubicBezTo>
                <a:moveTo>
                  <a:pt x="456" y="627"/>
                </a:moveTo>
                <a:cubicBezTo>
                  <a:pt x="440" y="627"/>
                  <a:pt x="431" y="634"/>
                  <a:pt x="431" y="656"/>
                </a:cubicBezTo>
                <a:cubicBezTo>
                  <a:pt x="431" y="678"/>
                  <a:pt x="441" y="685"/>
                  <a:pt x="457" y="685"/>
                </a:cubicBezTo>
                <a:cubicBezTo>
                  <a:pt x="462" y="685"/>
                  <a:pt x="470" y="684"/>
                  <a:pt x="476" y="682"/>
                </a:cubicBezTo>
                <a:cubicBezTo>
                  <a:pt x="474" y="673"/>
                  <a:pt x="474" y="673"/>
                  <a:pt x="474" y="673"/>
                </a:cubicBezTo>
                <a:cubicBezTo>
                  <a:pt x="469" y="675"/>
                  <a:pt x="462" y="676"/>
                  <a:pt x="458" y="676"/>
                </a:cubicBezTo>
                <a:cubicBezTo>
                  <a:pt x="447" y="676"/>
                  <a:pt x="442" y="673"/>
                  <a:pt x="442" y="658"/>
                </a:cubicBezTo>
                <a:cubicBezTo>
                  <a:pt x="479" y="658"/>
                  <a:pt x="479" y="658"/>
                  <a:pt x="479" y="658"/>
                </a:cubicBezTo>
                <a:cubicBezTo>
                  <a:pt x="480" y="633"/>
                  <a:pt x="473" y="627"/>
                  <a:pt x="456" y="627"/>
                </a:cubicBezTo>
                <a:moveTo>
                  <a:pt x="603" y="677"/>
                </a:moveTo>
                <a:cubicBezTo>
                  <a:pt x="593" y="677"/>
                  <a:pt x="591" y="675"/>
                  <a:pt x="591" y="666"/>
                </a:cubicBezTo>
                <a:cubicBezTo>
                  <a:pt x="591" y="657"/>
                  <a:pt x="594" y="656"/>
                  <a:pt x="603" y="656"/>
                </a:cubicBezTo>
                <a:cubicBezTo>
                  <a:pt x="608" y="656"/>
                  <a:pt x="613" y="657"/>
                  <a:pt x="616" y="657"/>
                </a:cubicBezTo>
                <a:cubicBezTo>
                  <a:pt x="616" y="674"/>
                  <a:pt x="616" y="674"/>
                  <a:pt x="616" y="674"/>
                </a:cubicBezTo>
                <a:cubicBezTo>
                  <a:pt x="613" y="676"/>
                  <a:pt x="608" y="677"/>
                  <a:pt x="603" y="677"/>
                </a:cubicBezTo>
                <a:moveTo>
                  <a:pt x="603" y="627"/>
                </a:moveTo>
                <a:cubicBezTo>
                  <a:pt x="595" y="627"/>
                  <a:pt x="588" y="628"/>
                  <a:pt x="583" y="629"/>
                </a:cubicBezTo>
                <a:cubicBezTo>
                  <a:pt x="585" y="638"/>
                  <a:pt x="585" y="638"/>
                  <a:pt x="585" y="638"/>
                </a:cubicBezTo>
                <a:cubicBezTo>
                  <a:pt x="589" y="637"/>
                  <a:pt x="596" y="636"/>
                  <a:pt x="601" y="636"/>
                </a:cubicBezTo>
                <a:cubicBezTo>
                  <a:pt x="613" y="636"/>
                  <a:pt x="616" y="638"/>
                  <a:pt x="616" y="650"/>
                </a:cubicBezTo>
                <a:cubicBezTo>
                  <a:pt x="611" y="649"/>
                  <a:pt x="607" y="648"/>
                  <a:pt x="602" y="648"/>
                </a:cubicBezTo>
                <a:cubicBezTo>
                  <a:pt x="589" y="648"/>
                  <a:pt x="580" y="651"/>
                  <a:pt x="580" y="666"/>
                </a:cubicBezTo>
                <a:cubicBezTo>
                  <a:pt x="580" y="681"/>
                  <a:pt x="586" y="685"/>
                  <a:pt x="603" y="685"/>
                </a:cubicBezTo>
                <a:cubicBezTo>
                  <a:pt x="610" y="685"/>
                  <a:pt x="620" y="683"/>
                  <a:pt x="626" y="681"/>
                </a:cubicBezTo>
                <a:cubicBezTo>
                  <a:pt x="626" y="648"/>
                  <a:pt x="626" y="648"/>
                  <a:pt x="626" y="648"/>
                </a:cubicBezTo>
                <a:cubicBezTo>
                  <a:pt x="626" y="631"/>
                  <a:pt x="619" y="627"/>
                  <a:pt x="603" y="627"/>
                </a:cubicBezTo>
                <a:moveTo>
                  <a:pt x="667" y="627"/>
                </a:moveTo>
                <a:cubicBezTo>
                  <a:pt x="659" y="627"/>
                  <a:pt x="654" y="629"/>
                  <a:pt x="652" y="632"/>
                </a:cubicBezTo>
                <a:cubicBezTo>
                  <a:pt x="652" y="628"/>
                  <a:pt x="652" y="628"/>
                  <a:pt x="652" y="628"/>
                </a:cubicBezTo>
                <a:cubicBezTo>
                  <a:pt x="642" y="628"/>
                  <a:pt x="642" y="628"/>
                  <a:pt x="642" y="628"/>
                </a:cubicBezTo>
                <a:cubicBezTo>
                  <a:pt x="642" y="683"/>
                  <a:pt x="642" y="683"/>
                  <a:pt x="642" y="683"/>
                </a:cubicBezTo>
                <a:cubicBezTo>
                  <a:pt x="652" y="683"/>
                  <a:pt x="652" y="683"/>
                  <a:pt x="652" y="683"/>
                </a:cubicBezTo>
                <a:cubicBezTo>
                  <a:pt x="652" y="643"/>
                  <a:pt x="652" y="643"/>
                  <a:pt x="652" y="643"/>
                </a:cubicBezTo>
                <a:cubicBezTo>
                  <a:pt x="652" y="639"/>
                  <a:pt x="659" y="636"/>
                  <a:pt x="666" y="636"/>
                </a:cubicBezTo>
                <a:cubicBezTo>
                  <a:pt x="669" y="636"/>
                  <a:pt x="671" y="637"/>
                  <a:pt x="673" y="637"/>
                </a:cubicBezTo>
                <a:cubicBezTo>
                  <a:pt x="673" y="627"/>
                  <a:pt x="673" y="627"/>
                  <a:pt x="673" y="627"/>
                </a:cubicBezTo>
                <a:cubicBezTo>
                  <a:pt x="671" y="627"/>
                  <a:pt x="669" y="627"/>
                  <a:pt x="667" y="627"/>
                </a:cubicBezTo>
                <a:moveTo>
                  <a:pt x="765" y="627"/>
                </a:moveTo>
                <a:cubicBezTo>
                  <a:pt x="751" y="627"/>
                  <a:pt x="742" y="631"/>
                  <a:pt x="742" y="644"/>
                </a:cubicBezTo>
                <a:cubicBezTo>
                  <a:pt x="742" y="655"/>
                  <a:pt x="749" y="659"/>
                  <a:pt x="762" y="660"/>
                </a:cubicBezTo>
                <a:cubicBezTo>
                  <a:pt x="772" y="661"/>
                  <a:pt x="775" y="663"/>
                  <a:pt x="775" y="668"/>
                </a:cubicBezTo>
                <a:cubicBezTo>
                  <a:pt x="775" y="675"/>
                  <a:pt x="771" y="676"/>
                  <a:pt x="763" y="676"/>
                </a:cubicBezTo>
                <a:cubicBezTo>
                  <a:pt x="757" y="676"/>
                  <a:pt x="749" y="675"/>
                  <a:pt x="746" y="673"/>
                </a:cubicBezTo>
                <a:cubicBezTo>
                  <a:pt x="743" y="682"/>
                  <a:pt x="743" y="682"/>
                  <a:pt x="743" y="682"/>
                </a:cubicBezTo>
                <a:cubicBezTo>
                  <a:pt x="748" y="684"/>
                  <a:pt x="757" y="685"/>
                  <a:pt x="763" y="685"/>
                </a:cubicBezTo>
                <a:cubicBezTo>
                  <a:pt x="777" y="685"/>
                  <a:pt x="785" y="681"/>
                  <a:pt x="785" y="667"/>
                </a:cubicBezTo>
                <a:cubicBezTo>
                  <a:pt x="785" y="656"/>
                  <a:pt x="779" y="652"/>
                  <a:pt x="765" y="651"/>
                </a:cubicBezTo>
                <a:cubicBezTo>
                  <a:pt x="756" y="650"/>
                  <a:pt x="753" y="648"/>
                  <a:pt x="753" y="644"/>
                </a:cubicBezTo>
                <a:cubicBezTo>
                  <a:pt x="753" y="636"/>
                  <a:pt x="757" y="635"/>
                  <a:pt x="765" y="635"/>
                </a:cubicBezTo>
                <a:cubicBezTo>
                  <a:pt x="770" y="635"/>
                  <a:pt x="776" y="637"/>
                  <a:pt x="781" y="638"/>
                </a:cubicBezTo>
                <a:cubicBezTo>
                  <a:pt x="784" y="629"/>
                  <a:pt x="784" y="629"/>
                  <a:pt x="784" y="629"/>
                </a:cubicBezTo>
                <a:cubicBezTo>
                  <a:pt x="778" y="628"/>
                  <a:pt x="771" y="627"/>
                  <a:pt x="765" y="627"/>
                </a:cubicBezTo>
                <a:moveTo>
                  <a:pt x="276" y="613"/>
                </a:moveTo>
                <a:cubicBezTo>
                  <a:pt x="266" y="618"/>
                  <a:pt x="266" y="618"/>
                  <a:pt x="266" y="618"/>
                </a:cubicBezTo>
                <a:cubicBezTo>
                  <a:pt x="266" y="628"/>
                  <a:pt x="266" y="628"/>
                  <a:pt x="266" y="628"/>
                </a:cubicBezTo>
                <a:cubicBezTo>
                  <a:pt x="257" y="628"/>
                  <a:pt x="257" y="628"/>
                  <a:pt x="257" y="628"/>
                </a:cubicBezTo>
                <a:cubicBezTo>
                  <a:pt x="257" y="637"/>
                  <a:pt x="257" y="637"/>
                  <a:pt x="257" y="637"/>
                </a:cubicBezTo>
                <a:cubicBezTo>
                  <a:pt x="266" y="637"/>
                  <a:pt x="266" y="637"/>
                  <a:pt x="266" y="637"/>
                </a:cubicBezTo>
                <a:cubicBezTo>
                  <a:pt x="266" y="665"/>
                  <a:pt x="266" y="665"/>
                  <a:pt x="266" y="665"/>
                </a:cubicBezTo>
                <a:cubicBezTo>
                  <a:pt x="266" y="681"/>
                  <a:pt x="272" y="685"/>
                  <a:pt x="284" y="685"/>
                </a:cubicBezTo>
                <a:cubicBezTo>
                  <a:pt x="289" y="685"/>
                  <a:pt x="294" y="684"/>
                  <a:pt x="298" y="683"/>
                </a:cubicBezTo>
                <a:cubicBezTo>
                  <a:pt x="296" y="674"/>
                  <a:pt x="296" y="674"/>
                  <a:pt x="296" y="674"/>
                </a:cubicBezTo>
                <a:cubicBezTo>
                  <a:pt x="293" y="675"/>
                  <a:pt x="290" y="676"/>
                  <a:pt x="286" y="676"/>
                </a:cubicBezTo>
                <a:cubicBezTo>
                  <a:pt x="279" y="676"/>
                  <a:pt x="276" y="672"/>
                  <a:pt x="276" y="664"/>
                </a:cubicBezTo>
                <a:cubicBezTo>
                  <a:pt x="276" y="637"/>
                  <a:pt x="276" y="637"/>
                  <a:pt x="276" y="637"/>
                </a:cubicBezTo>
                <a:cubicBezTo>
                  <a:pt x="296" y="637"/>
                  <a:pt x="296" y="637"/>
                  <a:pt x="296" y="637"/>
                </a:cubicBezTo>
                <a:cubicBezTo>
                  <a:pt x="296" y="628"/>
                  <a:pt x="296" y="628"/>
                  <a:pt x="296" y="628"/>
                </a:cubicBezTo>
                <a:cubicBezTo>
                  <a:pt x="276" y="628"/>
                  <a:pt x="276" y="628"/>
                  <a:pt x="276" y="628"/>
                </a:cubicBezTo>
                <a:cubicBezTo>
                  <a:pt x="276" y="613"/>
                  <a:pt x="276" y="613"/>
                  <a:pt x="276" y="613"/>
                </a:cubicBezTo>
                <a:moveTo>
                  <a:pt x="11" y="607"/>
                </a:moveTo>
                <a:cubicBezTo>
                  <a:pt x="0" y="607"/>
                  <a:pt x="0" y="607"/>
                  <a:pt x="0" y="607"/>
                </a:cubicBezTo>
                <a:cubicBezTo>
                  <a:pt x="0" y="683"/>
                  <a:pt x="0" y="683"/>
                  <a:pt x="0" y="683"/>
                </a:cubicBezTo>
                <a:cubicBezTo>
                  <a:pt x="48" y="683"/>
                  <a:pt x="48" y="683"/>
                  <a:pt x="48" y="683"/>
                </a:cubicBezTo>
                <a:cubicBezTo>
                  <a:pt x="48" y="674"/>
                  <a:pt x="48" y="674"/>
                  <a:pt x="48" y="674"/>
                </a:cubicBezTo>
                <a:cubicBezTo>
                  <a:pt x="11" y="674"/>
                  <a:pt x="11" y="674"/>
                  <a:pt x="11" y="674"/>
                </a:cubicBezTo>
                <a:cubicBezTo>
                  <a:pt x="11" y="607"/>
                  <a:pt x="11" y="607"/>
                  <a:pt x="11" y="607"/>
                </a:cubicBezTo>
                <a:moveTo>
                  <a:pt x="247" y="605"/>
                </a:moveTo>
                <a:cubicBezTo>
                  <a:pt x="237" y="605"/>
                  <a:pt x="237" y="605"/>
                  <a:pt x="237" y="605"/>
                </a:cubicBezTo>
                <a:cubicBezTo>
                  <a:pt x="237" y="669"/>
                  <a:pt x="237" y="669"/>
                  <a:pt x="237" y="669"/>
                </a:cubicBezTo>
                <a:cubicBezTo>
                  <a:pt x="237" y="677"/>
                  <a:pt x="239" y="681"/>
                  <a:pt x="243" y="686"/>
                </a:cubicBezTo>
                <a:cubicBezTo>
                  <a:pt x="252" y="681"/>
                  <a:pt x="252" y="681"/>
                  <a:pt x="252" y="681"/>
                </a:cubicBezTo>
                <a:cubicBezTo>
                  <a:pt x="248" y="677"/>
                  <a:pt x="247" y="674"/>
                  <a:pt x="247" y="669"/>
                </a:cubicBezTo>
                <a:cubicBezTo>
                  <a:pt x="247" y="605"/>
                  <a:pt x="247" y="605"/>
                  <a:pt x="247" y="605"/>
                </a:cubicBezTo>
                <a:moveTo>
                  <a:pt x="705" y="676"/>
                </a:moveTo>
                <a:cubicBezTo>
                  <a:pt x="694" y="676"/>
                  <a:pt x="691" y="673"/>
                  <a:pt x="691" y="656"/>
                </a:cubicBezTo>
                <a:cubicBezTo>
                  <a:pt x="691" y="640"/>
                  <a:pt x="694" y="636"/>
                  <a:pt x="705" y="636"/>
                </a:cubicBezTo>
                <a:cubicBezTo>
                  <a:pt x="712" y="636"/>
                  <a:pt x="718" y="638"/>
                  <a:pt x="718" y="642"/>
                </a:cubicBezTo>
                <a:cubicBezTo>
                  <a:pt x="718" y="674"/>
                  <a:pt x="718" y="674"/>
                  <a:pt x="718" y="674"/>
                </a:cubicBezTo>
                <a:cubicBezTo>
                  <a:pt x="715" y="675"/>
                  <a:pt x="710" y="676"/>
                  <a:pt x="705" y="676"/>
                </a:cubicBezTo>
                <a:moveTo>
                  <a:pt x="729" y="605"/>
                </a:moveTo>
                <a:cubicBezTo>
                  <a:pt x="718" y="605"/>
                  <a:pt x="718" y="605"/>
                  <a:pt x="718" y="605"/>
                </a:cubicBezTo>
                <a:cubicBezTo>
                  <a:pt x="718" y="630"/>
                  <a:pt x="718" y="630"/>
                  <a:pt x="718" y="630"/>
                </a:cubicBezTo>
                <a:cubicBezTo>
                  <a:pt x="716" y="628"/>
                  <a:pt x="711" y="627"/>
                  <a:pt x="704" y="627"/>
                </a:cubicBezTo>
                <a:cubicBezTo>
                  <a:pt x="688" y="627"/>
                  <a:pt x="680" y="633"/>
                  <a:pt x="680" y="656"/>
                </a:cubicBezTo>
                <a:cubicBezTo>
                  <a:pt x="680" y="679"/>
                  <a:pt x="688" y="685"/>
                  <a:pt x="705" y="685"/>
                </a:cubicBezTo>
                <a:cubicBezTo>
                  <a:pt x="713" y="685"/>
                  <a:pt x="723" y="683"/>
                  <a:pt x="729" y="681"/>
                </a:cubicBezTo>
                <a:cubicBezTo>
                  <a:pt x="729" y="605"/>
                  <a:pt x="729" y="605"/>
                  <a:pt x="729" y="605"/>
                </a:cubicBezTo>
                <a:moveTo>
                  <a:pt x="296" y="560"/>
                </a:moveTo>
                <a:cubicBezTo>
                  <a:pt x="290" y="560"/>
                  <a:pt x="290" y="560"/>
                  <a:pt x="290" y="560"/>
                </a:cubicBezTo>
                <a:cubicBezTo>
                  <a:pt x="287" y="568"/>
                  <a:pt x="284" y="577"/>
                  <a:pt x="281" y="586"/>
                </a:cubicBezTo>
                <a:cubicBezTo>
                  <a:pt x="278" y="577"/>
                  <a:pt x="275" y="567"/>
                  <a:pt x="272" y="560"/>
                </a:cubicBezTo>
                <a:cubicBezTo>
                  <a:pt x="266" y="560"/>
                  <a:pt x="266" y="560"/>
                  <a:pt x="266" y="560"/>
                </a:cubicBezTo>
                <a:cubicBezTo>
                  <a:pt x="270" y="569"/>
                  <a:pt x="274" y="582"/>
                  <a:pt x="277" y="593"/>
                </a:cubicBezTo>
                <a:cubicBezTo>
                  <a:pt x="275" y="596"/>
                  <a:pt x="274" y="600"/>
                  <a:pt x="272" y="603"/>
                </a:cubicBezTo>
                <a:cubicBezTo>
                  <a:pt x="279" y="603"/>
                  <a:pt x="279" y="603"/>
                  <a:pt x="279" y="603"/>
                </a:cubicBezTo>
                <a:cubicBezTo>
                  <a:pt x="280" y="600"/>
                  <a:pt x="282" y="596"/>
                  <a:pt x="284" y="592"/>
                </a:cubicBezTo>
                <a:cubicBezTo>
                  <a:pt x="288" y="582"/>
                  <a:pt x="292" y="571"/>
                  <a:pt x="296" y="560"/>
                </a:cubicBezTo>
                <a:moveTo>
                  <a:pt x="402" y="560"/>
                </a:moveTo>
                <a:cubicBezTo>
                  <a:pt x="396" y="560"/>
                  <a:pt x="396" y="560"/>
                  <a:pt x="396" y="560"/>
                </a:cubicBezTo>
                <a:cubicBezTo>
                  <a:pt x="393" y="568"/>
                  <a:pt x="390" y="577"/>
                  <a:pt x="387" y="586"/>
                </a:cubicBezTo>
                <a:cubicBezTo>
                  <a:pt x="384" y="577"/>
                  <a:pt x="381" y="567"/>
                  <a:pt x="378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6" y="569"/>
                  <a:pt x="380" y="582"/>
                  <a:pt x="383" y="593"/>
                </a:cubicBezTo>
                <a:cubicBezTo>
                  <a:pt x="382" y="596"/>
                  <a:pt x="380" y="600"/>
                  <a:pt x="378" y="603"/>
                </a:cubicBezTo>
                <a:cubicBezTo>
                  <a:pt x="385" y="603"/>
                  <a:pt x="385" y="603"/>
                  <a:pt x="385" y="603"/>
                </a:cubicBezTo>
                <a:cubicBezTo>
                  <a:pt x="386" y="600"/>
                  <a:pt x="388" y="596"/>
                  <a:pt x="390" y="592"/>
                </a:cubicBezTo>
                <a:cubicBezTo>
                  <a:pt x="394" y="582"/>
                  <a:pt x="399" y="571"/>
                  <a:pt x="402" y="560"/>
                </a:cubicBezTo>
                <a:moveTo>
                  <a:pt x="526" y="560"/>
                </a:moveTo>
                <a:cubicBezTo>
                  <a:pt x="520" y="560"/>
                  <a:pt x="520" y="560"/>
                  <a:pt x="520" y="560"/>
                </a:cubicBezTo>
                <a:cubicBezTo>
                  <a:pt x="518" y="569"/>
                  <a:pt x="515" y="577"/>
                  <a:pt x="512" y="586"/>
                </a:cubicBezTo>
                <a:cubicBezTo>
                  <a:pt x="510" y="578"/>
                  <a:pt x="507" y="567"/>
                  <a:pt x="505" y="560"/>
                </a:cubicBezTo>
                <a:cubicBezTo>
                  <a:pt x="499" y="560"/>
                  <a:pt x="499" y="560"/>
                  <a:pt x="499" y="560"/>
                </a:cubicBezTo>
                <a:cubicBezTo>
                  <a:pt x="497" y="566"/>
                  <a:pt x="494" y="579"/>
                  <a:pt x="491" y="586"/>
                </a:cubicBezTo>
                <a:cubicBezTo>
                  <a:pt x="489" y="577"/>
                  <a:pt x="486" y="567"/>
                  <a:pt x="483" y="560"/>
                </a:cubicBezTo>
                <a:cubicBezTo>
                  <a:pt x="477" y="560"/>
                  <a:pt x="477" y="560"/>
                  <a:pt x="477" y="560"/>
                </a:cubicBezTo>
                <a:cubicBezTo>
                  <a:pt x="481" y="569"/>
                  <a:pt x="484" y="581"/>
                  <a:pt x="487" y="592"/>
                </a:cubicBezTo>
                <a:cubicBezTo>
                  <a:pt x="495" y="592"/>
                  <a:pt x="495" y="592"/>
                  <a:pt x="495" y="592"/>
                </a:cubicBezTo>
                <a:cubicBezTo>
                  <a:pt x="497" y="585"/>
                  <a:pt x="500" y="575"/>
                  <a:pt x="502" y="568"/>
                </a:cubicBezTo>
                <a:cubicBezTo>
                  <a:pt x="504" y="573"/>
                  <a:pt x="506" y="584"/>
                  <a:pt x="508" y="592"/>
                </a:cubicBezTo>
                <a:cubicBezTo>
                  <a:pt x="516" y="592"/>
                  <a:pt x="516" y="592"/>
                  <a:pt x="516" y="592"/>
                </a:cubicBezTo>
                <a:cubicBezTo>
                  <a:pt x="520" y="582"/>
                  <a:pt x="523" y="570"/>
                  <a:pt x="526" y="560"/>
                </a:cubicBezTo>
                <a:moveTo>
                  <a:pt x="247" y="587"/>
                </a:moveTo>
                <a:cubicBezTo>
                  <a:pt x="240" y="587"/>
                  <a:pt x="238" y="585"/>
                  <a:pt x="238" y="576"/>
                </a:cubicBezTo>
                <a:cubicBezTo>
                  <a:pt x="238" y="566"/>
                  <a:pt x="240" y="564"/>
                  <a:pt x="247" y="564"/>
                </a:cubicBezTo>
                <a:cubicBezTo>
                  <a:pt x="253" y="564"/>
                  <a:pt x="255" y="566"/>
                  <a:pt x="255" y="576"/>
                </a:cubicBezTo>
                <a:cubicBezTo>
                  <a:pt x="255" y="585"/>
                  <a:pt x="253" y="587"/>
                  <a:pt x="247" y="587"/>
                </a:cubicBezTo>
                <a:moveTo>
                  <a:pt x="247" y="559"/>
                </a:moveTo>
                <a:cubicBezTo>
                  <a:pt x="237" y="559"/>
                  <a:pt x="232" y="563"/>
                  <a:pt x="232" y="576"/>
                </a:cubicBezTo>
                <a:cubicBezTo>
                  <a:pt x="232" y="589"/>
                  <a:pt x="237" y="592"/>
                  <a:pt x="247" y="592"/>
                </a:cubicBezTo>
                <a:cubicBezTo>
                  <a:pt x="257" y="592"/>
                  <a:pt x="261" y="589"/>
                  <a:pt x="261" y="576"/>
                </a:cubicBezTo>
                <a:cubicBezTo>
                  <a:pt x="261" y="563"/>
                  <a:pt x="257" y="559"/>
                  <a:pt x="247" y="559"/>
                </a:cubicBezTo>
                <a:moveTo>
                  <a:pt x="313" y="588"/>
                </a:moveTo>
                <a:cubicBezTo>
                  <a:pt x="308" y="588"/>
                  <a:pt x="306" y="587"/>
                  <a:pt x="306" y="582"/>
                </a:cubicBezTo>
                <a:cubicBezTo>
                  <a:pt x="306" y="577"/>
                  <a:pt x="308" y="576"/>
                  <a:pt x="313" y="576"/>
                </a:cubicBezTo>
                <a:cubicBezTo>
                  <a:pt x="316" y="576"/>
                  <a:pt x="319" y="576"/>
                  <a:pt x="321" y="577"/>
                </a:cubicBezTo>
                <a:cubicBezTo>
                  <a:pt x="321" y="586"/>
                  <a:pt x="321" y="586"/>
                  <a:pt x="321" y="586"/>
                </a:cubicBezTo>
                <a:cubicBezTo>
                  <a:pt x="319" y="587"/>
                  <a:pt x="316" y="588"/>
                  <a:pt x="313" y="588"/>
                </a:cubicBezTo>
                <a:moveTo>
                  <a:pt x="313" y="559"/>
                </a:moveTo>
                <a:cubicBezTo>
                  <a:pt x="309" y="559"/>
                  <a:pt x="304" y="560"/>
                  <a:pt x="302" y="561"/>
                </a:cubicBezTo>
                <a:cubicBezTo>
                  <a:pt x="303" y="566"/>
                  <a:pt x="303" y="566"/>
                  <a:pt x="303" y="566"/>
                </a:cubicBezTo>
                <a:cubicBezTo>
                  <a:pt x="305" y="565"/>
                  <a:pt x="309" y="564"/>
                  <a:pt x="312" y="564"/>
                </a:cubicBezTo>
                <a:cubicBezTo>
                  <a:pt x="319" y="564"/>
                  <a:pt x="321" y="566"/>
                  <a:pt x="321" y="572"/>
                </a:cubicBezTo>
                <a:cubicBezTo>
                  <a:pt x="318" y="572"/>
                  <a:pt x="315" y="571"/>
                  <a:pt x="312" y="571"/>
                </a:cubicBezTo>
                <a:cubicBezTo>
                  <a:pt x="305" y="571"/>
                  <a:pt x="300" y="573"/>
                  <a:pt x="300" y="582"/>
                </a:cubicBezTo>
                <a:cubicBezTo>
                  <a:pt x="300" y="590"/>
                  <a:pt x="303" y="592"/>
                  <a:pt x="313" y="592"/>
                </a:cubicBezTo>
                <a:cubicBezTo>
                  <a:pt x="317" y="592"/>
                  <a:pt x="323" y="591"/>
                  <a:pt x="326" y="590"/>
                </a:cubicBezTo>
                <a:cubicBezTo>
                  <a:pt x="326" y="571"/>
                  <a:pt x="326" y="571"/>
                  <a:pt x="326" y="571"/>
                </a:cubicBezTo>
                <a:cubicBezTo>
                  <a:pt x="326" y="562"/>
                  <a:pt x="322" y="559"/>
                  <a:pt x="313" y="559"/>
                </a:cubicBezTo>
                <a:moveTo>
                  <a:pt x="439" y="559"/>
                </a:moveTo>
                <a:cubicBezTo>
                  <a:pt x="434" y="559"/>
                  <a:pt x="431" y="561"/>
                  <a:pt x="430" y="562"/>
                </a:cubicBezTo>
                <a:cubicBezTo>
                  <a:pt x="430" y="560"/>
                  <a:pt x="430" y="560"/>
                  <a:pt x="430" y="560"/>
                </a:cubicBezTo>
                <a:cubicBezTo>
                  <a:pt x="424" y="560"/>
                  <a:pt x="424" y="560"/>
                  <a:pt x="424" y="560"/>
                </a:cubicBezTo>
                <a:cubicBezTo>
                  <a:pt x="424" y="592"/>
                  <a:pt x="424" y="592"/>
                  <a:pt x="424" y="592"/>
                </a:cubicBezTo>
                <a:cubicBezTo>
                  <a:pt x="430" y="592"/>
                  <a:pt x="430" y="592"/>
                  <a:pt x="430" y="592"/>
                </a:cubicBezTo>
                <a:cubicBezTo>
                  <a:pt x="430" y="569"/>
                  <a:pt x="430" y="569"/>
                  <a:pt x="430" y="569"/>
                </a:cubicBezTo>
                <a:cubicBezTo>
                  <a:pt x="430" y="566"/>
                  <a:pt x="434" y="565"/>
                  <a:pt x="438" y="565"/>
                </a:cubicBezTo>
                <a:cubicBezTo>
                  <a:pt x="439" y="565"/>
                  <a:pt x="441" y="565"/>
                  <a:pt x="442" y="565"/>
                </a:cubicBezTo>
                <a:cubicBezTo>
                  <a:pt x="442" y="559"/>
                  <a:pt x="442" y="559"/>
                  <a:pt x="442" y="559"/>
                </a:cubicBezTo>
                <a:cubicBezTo>
                  <a:pt x="441" y="559"/>
                  <a:pt x="440" y="559"/>
                  <a:pt x="439" y="559"/>
                </a:cubicBezTo>
                <a:moveTo>
                  <a:pt x="452" y="572"/>
                </a:moveTo>
                <a:cubicBezTo>
                  <a:pt x="453" y="566"/>
                  <a:pt x="455" y="564"/>
                  <a:pt x="460" y="564"/>
                </a:cubicBezTo>
                <a:cubicBezTo>
                  <a:pt x="465" y="564"/>
                  <a:pt x="467" y="566"/>
                  <a:pt x="468" y="572"/>
                </a:cubicBezTo>
                <a:cubicBezTo>
                  <a:pt x="452" y="572"/>
                  <a:pt x="452" y="572"/>
                  <a:pt x="452" y="572"/>
                </a:cubicBezTo>
                <a:moveTo>
                  <a:pt x="460" y="559"/>
                </a:moveTo>
                <a:cubicBezTo>
                  <a:pt x="451" y="559"/>
                  <a:pt x="446" y="563"/>
                  <a:pt x="446" y="576"/>
                </a:cubicBezTo>
                <a:cubicBezTo>
                  <a:pt x="446" y="589"/>
                  <a:pt x="451" y="592"/>
                  <a:pt x="461" y="592"/>
                </a:cubicBezTo>
                <a:cubicBezTo>
                  <a:pt x="464" y="592"/>
                  <a:pt x="468" y="592"/>
                  <a:pt x="471" y="591"/>
                </a:cubicBezTo>
                <a:cubicBezTo>
                  <a:pt x="470" y="586"/>
                  <a:pt x="470" y="586"/>
                  <a:pt x="470" y="586"/>
                </a:cubicBezTo>
                <a:cubicBezTo>
                  <a:pt x="468" y="587"/>
                  <a:pt x="464" y="587"/>
                  <a:pt x="461" y="587"/>
                </a:cubicBezTo>
                <a:cubicBezTo>
                  <a:pt x="455" y="587"/>
                  <a:pt x="452" y="585"/>
                  <a:pt x="452" y="577"/>
                </a:cubicBezTo>
                <a:cubicBezTo>
                  <a:pt x="473" y="577"/>
                  <a:pt x="473" y="577"/>
                  <a:pt x="473" y="577"/>
                </a:cubicBezTo>
                <a:cubicBezTo>
                  <a:pt x="474" y="563"/>
                  <a:pt x="470" y="559"/>
                  <a:pt x="460" y="559"/>
                </a:cubicBezTo>
                <a:moveTo>
                  <a:pt x="544" y="588"/>
                </a:moveTo>
                <a:cubicBezTo>
                  <a:pt x="538" y="588"/>
                  <a:pt x="537" y="587"/>
                  <a:pt x="537" y="582"/>
                </a:cubicBezTo>
                <a:cubicBezTo>
                  <a:pt x="537" y="577"/>
                  <a:pt x="539" y="576"/>
                  <a:pt x="544" y="576"/>
                </a:cubicBezTo>
                <a:cubicBezTo>
                  <a:pt x="547" y="576"/>
                  <a:pt x="549" y="576"/>
                  <a:pt x="551" y="577"/>
                </a:cubicBezTo>
                <a:cubicBezTo>
                  <a:pt x="551" y="586"/>
                  <a:pt x="551" y="586"/>
                  <a:pt x="551" y="586"/>
                </a:cubicBezTo>
                <a:cubicBezTo>
                  <a:pt x="549" y="587"/>
                  <a:pt x="547" y="588"/>
                  <a:pt x="544" y="588"/>
                </a:cubicBezTo>
                <a:moveTo>
                  <a:pt x="544" y="559"/>
                </a:moveTo>
                <a:cubicBezTo>
                  <a:pt x="539" y="559"/>
                  <a:pt x="535" y="560"/>
                  <a:pt x="532" y="561"/>
                </a:cubicBezTo>
                <a:cubicBezTo>
                  <a:pt x="533" y="566"/>
                  <a:pt x="533" y="566"/>
                  <a:pt x="533" y="566"/>
                </a:cubicBezTo>
                <a:cubicBezTo>
                  <a:pt x="536" y="565"/>
                  <a:pt x="540" y="564"/>
                  <a:pt x="543" y="564"/>
                </a:cubicBezTo>
                <a:cubicBezTo>
                  <a:pt x="550" y="564"/>
                  <a:pt x="551" y="566"/>
                  <a:pt x="551" y="572"/>
                </a:cubicBezTo>
                <a:cubicBezTo>
                  <a:pt x="548" y="572"/>
                  <a:pt x="546" y="571"/>
                  <a:pt x="543" y="571"/>
                </a:cubicBezTo>
                <a:cubicBezTo>
                  <a:pt x="536" y="571"/>
                  <a:pt x="531" y="573"/>
                  <a:pt x="531" y="582"/>
                </a:cubicBezTo>
                <a:cubicBezTo>
                  <a:pt x="531" y="590"/>
                  <a:pt x="534" y="592"/>
                  <a:pt x="544" y="592"/>
                </a:cubicBezTo>
                <a:cubicBezTo>
                  <a:pt x="548" y="592"/>
                  <a:pt x="553" y="591"/>
                  <a:pt x="557" y="590"/>
                </a:cubicBezTo>
                <a:cubicBezTo>
                  <a:pt x="557" y="571"/>
                  <a:pt x="557" y="571"/>
                  <a:pt x="557" y="571"/>
                </a:cubicBezTo>
                <a:cubicBezTo>
                  <a:pt x="557" y="562"/>
                  <a:pt x="553" y="559"/>
                  <a:pt x="544" y="559"/>
                </a:cubicBezTo>
                <a:moveTo>
                  <a:pt x="580" y="559"/>
                </a:moveTo>
                <a:cubicBezTo>
                  <a:pt x="576" y="559"/>
                  <a:pt x="573" y="561"/>
                  <a:pt x="572" y="562"/>
                </a:cubicBezTo>
                <a:cubicBezTo>
                  <a:pt x="572" y="560"/>
                  <a:pt x="572" y="560"/>
                  <a:pt x="572" y="560"/>
                </a:cubicBezTo>
                <a:cubicBezTo>
                  <a:pt x="566" y="560"/>
                  <a:pt x="566" y="560"/>
                  <a:pt x="566" y="560"/>
                </a:cubicBezTo>
                <a:cubicBezTo>
                  <a:pt x="566" y="592"/>
                  <a:pt x="566" y="592"/>
                  <a:pt x="566" y="592"/>
                </a:cubicBezTo>
                <a:cubicBezTo>
                  <a:pt x="572" y="592"/>
                  <a:pt x="572" y="592"/>
                  <a:pt x="572" y="592"/>
                </a:cubicBezTo>
                <a:cubicBezTo>
                  <a:pt x="572" y="569"/>
                  <a:pt x="572" y="569"/>
                  <a:pt x="572" y="569"/>
                </a:cubicBezTo>
                <a:cubicBezTo>
                  <a:pt x="572" y="566"/>
                  <a:pt x="576" y="565"/>
                  <a:pt x="580" y="565"/>
                </a:cubicBezTo>
                <a:cubicBezTo>
                  <a:pt x="581" y="565"/>
                  <a:pt x="582" y="565"/>
                  <a:pt x="583" y="565"/>
                </a:cubicBezTo>
                <a:cubicBezTo>
                  <a:pt x="583" y="559"/>
                  <a:pt x="583" y="559"/>
                  <a:pt x="583" y="559"/>
                </a:cubicBezTo>
                <a:cubicBezTo>
                  <a:pt x="582" y="559"/>
                  <a:pt x="581" y="559"/>
                  <a:pt x="580" y="559"/>
                </a:cubicBezTo>
                <a:moveTo>
                  <a:pt x="636" y="559"/>
                </a:moveTo>
                <a:cubicBezTo>
                  <a:pt x="628" y="559"/>
                  <a:pt x="623" y="561"/>
                  <a:pt x="623" y="569"/>
                </a:cubicBezTo>
                <a:cubicBezTo>
                  <a:pt x="623" y="575"/>
                  <a:pt x="627" y="577"/>
                  <a:pt x="634" y="578"/>
                </a:cubicBezTo>
                <a:cubicBezTo>
                  <a:pt x="640" y="578"/>
                  <a:pt x="642" y="580"/>
                  <a:pt x="642" y="583"/>
                </a:cubicBezTo>
                <a:cubicBezTo>
                  <a:pt x="642" y="587"/>
                  <a:pt x="639" y="587"/>
                  <a:pt x="635" y="587"/>
                </a:cubicBezTo>
                <a:cubicBezTo>
                  <a:pt x="631" y="587"/>
                  <a:pt x="627" y="587"/>
                  <a:pt x="625" y="586"/>
                </a:cubicBezTo>
                <a:cubicBezTo>
                  <a:pt x="623" y="591"/>
                  <a:pt x="623" y="591"/>
                  <a:pt x="623" y="591"/>
                </a:cubicBezTo>
                <a:cubicBezTo>
                  <a:pt x="626" y="592"/>
                  <a:pt x="631" y="592"/>
                  <a:pt x="635" y="592"/>
                </a:cubicBezTo>
                <a:cubicBezTo>
                  <a:pt x="643" y="592"/>
                  <a:pt x="647" y="590"/>
                  <a:pt x="647" y="582"/>
                </a:cubicBezTo>
                <a:cubicBezTo>
                  <a:pt x="647" y="576"/>
                  <a:pt x="644" y="574"/>
                  <a:pt x="636" y="573"/>
                </a:cubicBezTo>
                <a:cubicBezTo>
                  <a:pt x="631" y="572"/>
                  <a:pt x="629" y="571"/>
                  <a:pt x="629" y="569"/>
                </a:cubicBezTo>
                <a:cubicBezTo>
                  <a:pt x="629" y="565"/>
                  <a:pt x="631" y="564"/>
                  <a:pt x="636" y="564"/>
                </a:cubicBezTo>
                <a:cubicBezTo>
                  <a:pt x="639" y="564"/>
                  <a:pt x="642" y="565"/>
                  <a:pt x="645" y="566"/>
                </a:cubicBezTo>
                <a:cubicBezTo>
                  <a:pt x="647" y="561"/>
                  <a:pt x="647" y="561"/>
                  <a:pt x="647" y="561"/>
                </a:cubicBezTo>
                <a:cubicBezTo>
                  <a:pt x="643" y="560"/>
                  <a:pt x="639" y="559"/>
                  <a:pt x="636" y="559"/>
                </a:cubicBezTo>
                <a:moveTo>
                  <a:pt x="358" y="552"/>
                </a:moveTo>
                <a:cubicBezTo>
                  <a:pt x="352" y="554"/>
                  <a:pt x="352" y="554"/>
                  <a:pt x="352" y="554"/>
                </a:cubicBezTo>
                <a:cubicBezTo>
                  <a:pt x="352" y="560"/>
                  <a:pt x="352" y="560"/>
                  <a:pt x="352" y="560"/>
                </a:cubicBezTo>
                <a:cubicBezTo>
                  <a:pt x="347" y="560"/>
                  <a:pt x="347" y="560"/>
                  <a:pt x="347" y="560"/>
                </a:cubicBezTo>
                <a:cubicBezTo>
                  <a:pt x="347" y="565"/>
                  <a:pt x="347" y="565"/>
                  <a:pt x="347" y="565"/>
                </a:cubicBezTo>
                <a:cubicBezTo>
                  <a:pt x="352" y="565"/>
                  <a:pt x="352" y="565"/>
                  <a:pt x="352" y="565"/>
                </a:cubicBezTo>
                <a:cubicBezTo>
                  <a:pt x="352" y="581"/>
                  <a:pt x="352" y="581"/>
                  <a:pt x="352" y="581"/>
                </a:cubicBezTo>
                <a:cubicBezTo>
                  <a:pt x="352" y="590"/>
                  <a:pt x="355" y="592"/>
                  <a:pt x="362" y="592"/>
                </a:cubicBezTo>
                <a:cubicBezTo>
                  <a:pt x="365" y="592"/>
                  <a:pt x="368" y="592"/>
                  <a:pt x="370" y="591"/>
                </a:cubicBezTo>
                <a:cubicBezTo>
                  <a:pt x="369" y="586"/>
                  <a:pt x="369" y="586"/>
                  <a:pt x="369" y="586"/>
                </a:cubicBezTo>
                <a:cubicBezTo>
                  <a:pt x="367" y="587"/>
                  <a:pt x="365" y="587"/>
                  <a:pt x="363" y="587"/>
                </a:cubicBezTo>
                <a:cubicBezTo>
                  <a:pt x="359" y="587"/>
                  <a:pt x="358" y="585"/>
                  <a:pt x="358" y="581"/>
                </a:cubicBezTo>
                <a:cubicBezTo>
                  <a:pt x="358" y="565"/>
                  <a:pt x="358" y="565"/>
                  <a:pt x="358" y="565"/>
                </a:cubicBezTo>
                <a:cubicBezTo>
                  <a:pt x="369" y="565"/>
                  <a:pt x="369" y="565"/>
                  <a:pt x="369" y="565"/>
                </a:cubicBezTo>
                <a:cubicBezTo>
                  <a:pt x="369" y="560"/>
                  <a:pt x="369" y="560"/>
                  <a:pt x="369" y="560"/>
                </a:cubicBezTo>
                <a:cubicBezTo>
                  <a:pt x="358" y="560"/>
                  <a:pt x="358" y="560"/>
                  <a:pt x="358" y="560"/>
                </a:cubicBezTo>
                <a:cubicBezTo>
                  <a:pt x="358" y="552"/>
                  <a:pt x="358" y="552"/>
                  <a:pt x="358" y="552"/>
                </a:cubicBezTo>
                <a:moveTo>
                  <a:pt x="207" y="548"/>
                </a:moveTo>
                <a:cubicBezTo>
                  <a:pt x="200" y="548"/>
                  <a:pt x="200" y="548"/>
                  <a:pt x="200" y="548"/>
                </a:cubicBezTo>
                <a:cubicBezTo>
                  <a:pt x="200" y="592"/>
                  <a:pt x="200" y="592"/>
                  <a:pt x="200" y="592"/>
                </a:cubicBezTo>
                <a:cubicBezTo>
                  <a:pt x="228" y="592"/>
                  <a:pt x="228" y="592"/>
                  <a:pt x="228" y="592"/>
                </a:cubicBezTo>
                <a:cubicBezTo>
                  <a:pt x="228" y="586"/>
                  <a:pt x="228" y="586"/>
                  <a:pt x="228" y="586"/>
                </a:cubicBezTo>
                <a:cubicBezTo>
                  <a:pt x="207" y="586"/>
                  <a:pt x="207" y="586"/>
                  <a:pt x="207" y="586"/>
                </a:cubicBezTo>
                <a:cubicBezTo>
                  <a:pt x="207" y="548"/>
                  <a:pt x="207" y="548"/>
                  <a:pt x="207" y="548"/>
                </a:cubicBezTo>
                <a:moveTo>
                  <a:pt x="341" y="547"/>
                </a:moveTo>
                <a:cubicBezTo>
                  <a:pt x="335" y="547"/>
                  <a:pt x="335" y="547"/>
                  <a:pt x="335" y="547"/>
                </a:cubicBezTo>
                <a:cubicBezTo>
                  <a:pt x="335" y="583"/>
                  <a:pt x="335" y="583"/>
                  <a:pt x="335" y="583"/>
                </a:cubicBezTo>
                <a:cubicBezTo>
                  <a:pt x="335" y="588"/>
                  <a:pt x="336" y="590"/>
                  <a:pt x="339" y="593"/>
                </a:cubicBezTo>
                <a:cubicBezTo>
                  <a:pt x="344" y="590"/>
                  <a:pt x="344" y="590"/>
                  <a:pt x="344" y="590"/>
                </a:cubicBezTo>
                <a:cubicBezTo>
                  <a:pt x="342" y="588"/>
                  <a:pt x="341" y="586"/>
                  <a:pt x="341" y="583"/>
                </a:cubicBezTo>
                <a:cubicBezTo>
                  <a:pt x="341" y="547"/>
                  <a:pt x="341" y="547"/>
                  <a:pt x="341" y="547"/>
                </a:cubicBezTo>
                <a:moveTo>
                  <a:pt x="602" y="587"/>
                </a:moveTo>
                <a:cubicBezTo>
                  <a:pt x="596" y="587"/>
                  <a:pt x="594" y="585"/>
                  <a:pt x="594" y="576"/>
                </a:cubicBezTo>
                <a:cubicBezTo>
                  <a:pt x="594" y="567"/>
                  <a:pt x="596" y="564"/>
                  <a:pt x="602" y="564"/>
                </a:cubicBezTo>
                <a:cubicBezTo>
                  <a:pt x="606" y="564"/>
                  <a:pt x="609" y="566"/>
                  <a:pt x="609" y="568"/>
                </a:cubicBezTo>
                <a:cubicBezTo>
                  <a:pt x="609" y="586"/>
                  <a:pt x="609" y="586"/>
                  <a:pt x="609" y="586"/>
                </a:cubicBezTo>
                <a:cubicBezTo>
                  <a:pt x="607" y="587"/>
                  <a:pt x="605" y="587"/>
                  <a:pt x="602" y="587"/>
                </a:cubicBezTo>
                <a:moveTo>
                  <a:pt x="615" y="547"/>
                </a:moveTo>
                <a:cubicBezTo>
                  <a:pt x="609" y="547"/>
                  <a:pt x="609" y="547"/>
                  <a:pt x="609" y="547"/>
                </a:cubicBezTo>
                <a:cubicBezTo>
                  <a:pt x="609" y="561"/>
                  <a:pt x="609" y="561"/>
                  <a:pt x="609" y="561"/>
                </a:cubicBezTo>
                <a:cubicBezTo>
                  <a:pt x="608" y="560"/>
                  <a:pt x="605" y="559"/>
                  <a:pt x="601" y="559"/>
                </a:cubicBezTo>
                <a:cubicBezTo>
                  <a:pt x="592" y="559"/>
                  <a:pt x="587" y="563"/>
                  <a:pt x="587" y="576"/>
                </a:cubicBezTo>
                <a:cubicBezTo>
                  <a:pt x="587" y="589"/>
                  <a:pt x="592" y="592"/>
                  <a:pt x="602" y="592"/>
                </a:cubicBezTo>
                <a:cubicBezTo>
                  <a:pt x="606" y="592"/>
                  <a:pt x="612" y="591"/>
                  <a:pt x="615" y="590"/>
                </a:cubicBezTo>
                <a:cubicBezTo>
                  <a:pt x="615" y="547"/>
                  <a:pt x="615" y="547"/>
                  <a:pt x="615" y="547"/>
                </a:cubicBezTo>
                <a:moveTo>
                  <a:pt x="844" y="533"/>
                </a:moveTo>
                <a:cubicBezTo>
                  <a:pt x="833" y="533"/>
                  <a:pt x="833" y="533"/>
                  <a:pt x="833" y="533"/>
                </a:cubicBezTo>
                <a:cubicBezTo>
                  <a:pt x="829" y="548"/>
                  <a:pt x="823" y="564"/>
                  <a:pt x="817" y="579"/>
                </a:cubicBezTo>
                <a:cubicBezTo>
                  <a:pt x="813" y="563"/>
                  <a:pt x="807" y="546"/>
                  <a:pt x="802" y="533"/>
                </a:cubicBezTo>
                <a:cubicBezTo>
                  <a:pt x="791" y="533"/>
                  <a:pt x="791" y="533"/>
                  <a:pt x="791" y="533"/>
                </a:cubicBezTo>
                <a:cubicBezTo>
                  <a:pt x="798" y="549"/>
                  <a:pt x="805" y="571"/>
                  <a:pt x="811" y="591"/>
                </a:cubicBezTo>
                <a:cubicBezTo>
                  <a:pt x="808" y="597"/>
                  <a:pt x="805" y="604"/>
                  <a:pt x="802" y="609"/>
                </a:cubicBezTo>
                <a:cubicBezTo>
                  <a:pt x="814" y="609"/>
                  <a:pt x="814" y="609"/>
                  <a:pt x="814" y="609"/>
                </a:cubicBezTo>
                <a:cubicBezTo>
                  <a:pt x="817" y="604"/>
                  <a:pt x="820" y="596"/>
                  <a:pt x="823" y="590"/>
                </a:cubicBezTo>
                <a:cubicBezTo>
                  <a:pt x="831" y="571"/>
                  <a:pt x="838" y="552"/>
                  <a:pt x="844" y="533"/>
                </a:cubicBezTo>
                <a:moveTo>
                  <a:pt x="1030" y="533"/>
                </a:moveTo>
                <a:cubicBezTo>
                  <a:pt x="1019" y="533"/>
                  <a:pt x="1019" y="533"/>
                  <a:pt x="1019" y="533"/>
                </a:cubicBezTo>
                <a:cubicBezTo>
                  <a:pt x="1016" y="548"/>
                  <a:pt x="1010" y="564"/>
                  <a:pt x="1004" y="579"/>
                </a:cubicBezTo>
                <a:cubicBezTo>
                  <a:pt x="1000" y="563"/>
                  <a:pt x="994" y="546"/>
                  <a:pt x="988" y="533"/>
                </a:cubicBezTo>
                <a:cubicBezTo>
                  <a:pt x="977" y="533"/>
                  <a:pt x="977" y="533"/>
                  <a:pt x="977" y="533"/>
                </a:cubicBezTo>
                <a:cubicBezTo>
                  <a:pt x="985" y="549"/>
                  <a:pt x="992" y="571"/>
                  <a:pt x="997" y="591"/>
                </a:cubicBezTo>
                <a:cubicBezTo>
                  <a:pt x="995" y="597"/>
                  <a:pt x="991" y="604"/>
                  <a:pt x="988" y="609"/>
                </a:cubicBezTo>
                <a:cubicBezTo>
                  <a:pt x="1000" y="609"/>
                  <a:pt x="1000" y="609"/>
                  <a:pt x="1000" y="609"/>
                </a:cubicBezTo>
                <a:cubicBezTo>
                  <a:pt x="1003" y="604"/>
                  <a:pt x="1007" y="596"/>
                  <a:pt x="1009" y="590"/>
                </a:cubicBezTo>
                <a:cubicBezTo>
                  <a:pt x="1017" y="571"/>
                  <a:pt x="1025" y="552"/>
                  <a:pt x="1030" y="533"/>
                </a:cubicBezTo>
                <a:moveTo>
                  <a:pt x="1249" y="533"/>
                </a:moveTo>
                <a:cubicBezTo>
                  <a:pt x="1238" y="533"/>
                  <a:pt x="1238" y="533"/>
                  <a:pt x="1238" y="533"/>
                </a:cubicBezTo>
                <a:cubicBezTo>
                  <a:pt x="1235" y="548"/>
                  <a:pt x="1229" y="563"/>
                  <a:pt x="1224" y="578"/>
                </a:cubicBezTo>
                <a:cubicBezTo>
                  <a:pt x="1221" y="565"/>
                  <a:pt x="1216" y="545"/>
                  <a:pt x="1212" y="533"/>
                </a:cubicBezTo>
                <a:cubicBezTo>
                  <a:pt x="1201" y="533"/>
                  <a:pt x="1201" y="533"/>
                  <a:pt x="1201" y="533"/>
                </a:cubicBezTo>
                <a:cubicBezTo>
                  <a:pt x="1198" y="543"/>
                  <a:pt x="1192" y="566"/>
                  <a:pt x="1188" y="578"/>
                </a:cubicBezTo>
                <a:cubicBezTo>
                  <a:pt x="1184" y="563"/>
                  <a:pt x="1179" y="546"/>
                  <a:pt x="1174" y="533"/>
                </a:cubicBezTo>
                <a:cubicBezTo>
                  <a:pt x="1163" y="533"/>
                  <a:pt x="1163" y="533"/>
                  <a:pt x="1163" y="533"/>
                </a:cubicBezTo>
                <a:cubicBezTo>
                  <a:pt x="1169" y="550"/>
                  <a:pt x="1175" y="570"/>
                  <a:pt x="1180" y="588"/>
                </a:cubicBezTo>
                <a:cubicBezTo>
                  <a:pt x="1194" y="588"/>
                  <a:pt x="1194" y="588"/>
                  <a:pt x="1194" y="588"/>
                </a:cubicBezTo>
                <a:cubicBezTo>
                  <a:pt x="1198" y="577"/>
                  <a:pt x="1203" y="560"/>
                  <a:pt x="1206" y="546"/>
                </a:cubicBezTo>
                <a:cubicBezTo>
                  <a:pt x="1209" y="556"/>
                  <a:pt x="1214" y="575"/>
                  <a:pt x="1217" y="588"/>
                </a:cubicBezTo>
                <a:cubicBezTo>
                  <a:pt x="1230" y="588"/>
                  <a:pt x="1230" y="588"/>
                  <a:pt x="1230" y="588"/>
                </a:cubicBezTo>
                <a:cubicBezTo>
                  <a:pt x="1237" y="571"/>
                  <a:pt x="1244" y="551"/>
                  <a:pt x="1249" y="533"/>
                </a:cubicBezTo>
                <a:moveTo>
                  <a:pt x="758" y="581"/>
                </a:moveTo>
                <a:cubicBezTo>
                  <a:pt x="746" y="581"/>
                  <a:pt x="743" y="577"/>
                  <a:pt x="743" y="561"/>
                </a:cubicBezTo>
                <a:cubicBezTo>
                  <a:pt x="743" y="543"/>
                  <a:pt x="746" y="540"/>
                  <a:pt x="758" y="540"/>
                </a:cubicBezTo>
                <a:cubicBezTo>
                  <a:pt x="769" y="540"/>
                  <a:pt x="772" y="543"/>
                  <a:pt x="772" y="561"/>
                </a:cubicBezTo>
                <a:cubicBezTo>
                  <a:pt x="772" y="577"/>
                  <a:pt x="769" y="581"/>
                  <a:pt x="758" y="581"/>
                </a:cubicBezTo>
                <a:moveTo>
                  <a:pt x="758" y="532"/>
                </a:moveTo>
                <a:cubicBezTo>
                  <a:pt x="740" y="532"/>
                  <a:pt x="732" y="538"/>
                  <a:pt x="732" y="560"/>
                </a:cubicBezTo>
                <a:cubicBezTo>
                  <a:pt x="732" y="583"/>
                  <a:pt x="740" y="590"/>
                  <a:pt x="758" y="590"/>
                </a:cubicBezTo>
                <a:cubicBezTo>
                  <a:pt x="775" y="590"/>
                  <a:pt x="783" y="583"/>
                  <a:pt x="783" y="560"/>
                </a:cubicBezTo>
                <a:cubicBezTo>
                  <a:pt x="783" y="538"/>
                  <a:pt x="775" y="532"/>
                  <a:pt x="758" y="532"/>
                </a:cubicBezTo>
                <a:moveTo>
                  <a:pt x="875" y="582"/>
                </a:moveTo>
                <a:cubicBezTo>
                  <a:pt x="865" y="582"/>
                  <a:pt x="862" y="580"/>
                  <a:pt x="862" y="571"/>
                </a:cubicBezTo>
                <a:cubicBezTo>
                  <a:pt x="862" y="562"/>
                  <a:pt x="865" y="561"/>
                  <a:pt x="875" y="561"/>
                </a:cubicBezTo>
                <a:cubicBezTo>
                  <a:pt x="879" y="561"/>
                  <a:pt x="884" y="562"/>
                  <a:pt x="888" y="562"/>
                </a:cubicBezTo>
                <a:cubicBezTo>
                  <a:pt x="888" y="579"/>
                  <a:pt x="888" y="579"/>
                  <a:pt x="888" y="579"/>
                </a:cubicBezTo>
                <a:cubicBezTo>
                  <a:pt x="884" y="581"/>
                  <a:pt x="879" y="582"/>
                  <a:pt x="875" y="582"/>
                </a:cubicBezTo>
                <a:moveTo>
                  <a:pt x="874" y="532"/>
                </a:moveTo>
                <a:cubicBezTo>
                  <a:pt x="866" y="532"/>
                  <a:pt x="859" y="533"/>
                  <a:pt x="854" y="534"/>
                </a:cubicBezTo>
                <a:cubicBezTo>
                  <a:pt x="856" y="543"/>
                  <a:pt x="856" y="543"/>
                  <a:pt x="856" y="543"/>
                </a:cubicBezTo>
                <a:cubicBezTo>
                  <a:pt x="861" y="542"/>
                  <a:pt x="867" y="541"/>
                  <a:pt x="873" y="541"/>
                </a:cubicBezTo>
                <a:cubicBezTo>
                  <a:pt x="885" y="541"/>
                  <a:pt x="888" y="543"/>
                  <a:pt x="888" y="555"/>
                </a:cubicBezTo>
                <a:cubicBezTo>
                  <a:pt x="882" y="554"/>
                  <a:pt x="878" y="553"/>
                  <a:pt x="873" y="553"/>
                </a:cubicBezTo>
                <a:cubicBezTo>
                  <a:pt x="860" y="553"/>
                  <a:pt x="851" y="556"/>
                  <a:pt x="851" y="571"/>
                </a:cubicBezTo>
                <a:cubicBezTo>
                  <a:pt x="851" y="586"/>
                  <a:pt x="857" y="590"/>
                  <a:pt x="874" y="590"/>
                </a:cubicBezTo>
                <a:cubicBezTo>
                  <a:pt x="881" y="590"/>
                  <a:pt x="891" y="588"/>
                  <a:pt x="898" y="586"/>
                </a:cubicBezTo>
                <a:cubicBezTo>
                  <a:pt x="898" y="553"/>
                  <a:pt x="898" y="553"/>
                  <a:pt x="898" y="553"/>
                </a:cubicBezTo>
                <a:cubicBezTo>
                  <a:pt x="898" y="536"/>
                  <a:pt x="890" y="532"/>
                  <a:pt x="874" y="532"/>
                </a:cubicBezTo>
                <a:moveTo>
                  <a:pt x="1095" y="532"/>
                </a:moveTo>
                <a:cubicBezTo>
                  <a:pt x="1087" y="532"/>
                  <a:pt x="1082" y="534"/>
                  <a:pt x="1080" y="537"/>
                </a:cubicBezTo>
                <a:cubicBezTo>
                  <a:pt x="1080" y="533"/>
                  <a:pt x="1080" y="533"/>
                  <a:pt x="1080" y="533"/>
                </a:cubicBezTo>
                <a:cubicBezTo>
                  <a:pt x="1070" y="533"/>
                  <a:pt x="1070" y="533"/>
                  <a:pt x="1070" y="533"/>
                </a:cubicBezTo>
                <a:cubicBezTo>
                  <a:pt x="1070" y="588"/>
                  <a:pt x="1070" y="588"/>
                  <a:pt x="1070" y="588"/>
                </a:cubicBezTo>
                <a:cubicBezTo>
                  <a:pt x="1080" y="588"/>
                  <a:pt x="1080" y="588"/>
                  <a:pt x="1080" y="588"/>
                </a:cubicBezTo>
                <a:cubicBezTo>
                  <a:pt x="1080" y="548"/>
                  <a:pt x="1080" y="548"/>
                  <a:pt x="1080" y="548"/>
                </a:cubicBezTo>
                <a:cubicBezTo>
                  <a:pt x="1080" y="544"/>
                  <a:pt x="1087" y="541"/>
                  <a:pt x="1094" y="541"/>
                </a:cubicBezTo>
                <a:cubicBezTo>
                  <a:pt x="1096" y="541"/>
                  <a:pt x="1099" y="542"/>
                  <a:pt x="1101" y="542"/>
                </a:cubicBezTo>
                <a:cubicBezTo>
                  <a:pt x="1101" y="532"/>
                  <a:pt x="1101" y="532"/>
                  <a:pt x="1101" y="532"/>
                </a:cubicBezTo>
                <a:cubicBezTo>
                  <a:pt x="1099" y="532"/>
                  <a:pt x="1097" y="532"/>
                  <a:pt x="1095" y="532"/>
                </a:cubicBezTo>
                <a:moveTo>
                  <a:pt x="1119" y="555"/>
                </a:moveTo>
                <a:cubicBezTo>
                  <a:pt x="1119" y="543"/>
                  <a:pt x="1123" y="540"/>
                  <a:pt x="1133" y="540"/>
                </a:cubicBezTo>
                <a:cubicBezTo>
                  <a:pt x="1142" y="540"/>
                  <a:pt x="1145" y="543"/>
                  <a:pt x="1146" y="555"/>
                </a:cubicBezTo>
                <a:cubicBezTo>
                  <a:pt x="1119" y="555"/>
                  <a:pt x="1119" y="555"/>
                  <a:pt x="1119" y="555"/>
                </a:cubicBezTo>
                <a:moveTo>
                  <a:pt x="1133" y="532"/>
                </a:moveTo>
                <a:cubicBezTo>
                  <a:pt x="1116" y="532"/>
                  <a:pt x="1107" y="539"/>
                  <a:pt x="1107" y="560"/>
                </a:cubicBezTo>
                <a:cubicBezTo>
                  <a:pt x="1107" y="583"/>
                  <a:pt x="1117" y="590"/>
                  <a:pt x="1134" y="590"/>
                </a:cubicBezTo>
                <a:cubicBezTo>
                  <a:pt x="1139" y="590"/>
                  <a:pt x="1147" y="589"/>
                  <a:pt x="1153" y="587"/>
                </a:cubicBezTo>
                <a:cubicBezTo>
                  <a:pt x="1151" y="578"/>
                  <a:pt x="1151" y="578"/>
                  <a:pt x="1151" y="578"/>
                </a:cubicBezTo>
                <a:cubicBezTo>
                  <a:pt x="1146" y="580"/>
                  <a:pt x="1139" y="581"/>
                  <a:pt x="1135" y="581"/>
                </a:cubicBezTo>
                <a:cubicBezTo>
                  <a:pt x="1124" y="581"/>
                  <a:pt x="1119" y="578"/>
                  <a:pt x="1118" y="563"/>
                </a:cubicBezTo>
                <a:cubicBezTo>
                  <a:pt x="1156" y="563"/>
                  <a:pt x="1156" y="563"/>
                  <a:pt x="1156" y="563"/>
                </a:cubicBezTo>
                <a:cubicBezTo>
                  <a:pt x="1157" y="538"/>
                  <a:pt x="1149" y="532"/>
                  <a:pt x="1133" y="532"/>
                </a:cubicBezTo>
                <a:moveTo>
                  <a:pt x="1280" y="582"/>
                </a:moveTo>
                <a:cubicBezTo>
                  <a:pt x="1270" y="582"/>
                  <a:pt x="1268" y="580"/>
                  <a:pt x="1268" y="571"/>
                </a:cubicBezTo>
                <a:cubicBezTo>
                  <a:pt x="1268" y="562"/>
                  <a:pt x="1271" y="561"/>
                  <a:pt x="1280" y="561"/>
                </a:cubicBezTo>
                <a:cubicBezTo>
                  <a:pt x="1285" y="561"/>
                  <a:pt x="1289" y="562"/>
                  <a:pt x="1293" y="562"/>
                </a:cubicBezTo>
                <a:cubicBezTo>
                  <a:pt x="1293" y="579"/>
                  <a:pt x="1293" y="579"/>
                  <a:pt x="1293" y="579"/>
                </a:cubicBezTo>
                <a:cubicBezTo>
                  <a:pt x="1289" y="581"/>
                  <a:pt x="1285" y="582"/>
                  <a:pt x="1280" y="582"/>
                </a:cubicBezTo>
                <a:moveTo>
                  <a:pt x="1280" y="532"/>
                </a:moveTo>
                <a:cubicBezTo>
                  <a:pt x="1272" y="532"/>
                  <a:pt x="1264" y="533"/>
                  <a:pt x="1259" y="534"/>
                </a:cubicBezTo>
                <a:cubicBezTo>
                  <a:pt x="1262" y="543"/>
                  <a:pt x="1262" y="543"/>
                  <a:pt x="1262" y="543"/>
                </a:cubicBezTo>
                <a:cubicBezTo>
                  <a:pt x="1266" y="542"/>
                  <a:pt x="1272" y="541"/>
                  <a:pt x="1278" y="541"/>
                </a:cubicBezTo>
                <a:cubicBezTo>
                  <a:pt x="1290" y="541"/>
                  <a:pt x="1293" y="543"/>
                  <a:pt x="1293" y="555"/>
                </a:cubicBezTo>
                <a:cubicBezTo>
                  <a:pt x="1288" y="554"/>
                  <a:pt x="1283" y="553"/>
                  <a:pt x="1278" y="553"/>
                </a:cubicBezTo>
                <a:cubicBezTo>
                  <a:pt x="1266" y="553"/>
                  <a:pt x="1256" y="556"/>
                  <a:pt x="1256" y="571"/>
                </a:cubicBezTo>
                <a:cubicBezTo>
                  <a:pt x="1256" y="586"/>
                  <a:pt x="1263" y="590"/>
                  <a:pt x="1279" y="590"/>
                </a:cubicBezTo>
                <a:cubicBezTo>
                  <a:pt x="1287" y="590"/>
                  <a:pt x="1296" y="588"/>
                  <a:pt x="1303" y="586"/>
                </a:cubicBezTo>
                <a:cubicBezTo>
                  <a:pt x="1303" y="553"/>
                  <a:pt x="1303" y="553"/>
                  <a:pt x="1303" y="553"/>
                </a:cubicBezTo>
                <a:cubicBezTo>
                  <a:pt x="1303" y="536"/>
                  <a:pt x="1296" y="532"/>
                  <a:pt x="1280" y="532"/>
                </a:cubicBezTo>
                <a:moveTo>
                  <a:pt x="1344" y="532"/>
                </a:moveTo>
                <a:cubicBezTo>
                  <a:pt x="1336" y="532"/>
                  <a:pt x="1331" y="534"/>
                  <a:pt x="1329" y="537"/>
                </a:cubicBezTo>
                <a:cubicBezTo>
                  <a:pt x="1329" y="533"/>
                  <a:pt x="1329" y="533"/>
                  <a:pt x="1329" y="533"/>
                </a:cubicBezTo>
                <a:cubicBezTo>
                  <a:pt x="1319" y="533"/>
                  <a:pt x="1319" y="533"/>
                  <a:pt x="1319" y="533"/>
                </a:cubicBezTo>
                <a:cubicBezTo>
                  <a:pt x="1319" y="588"/>
                  <a:pt x="1319" y="588"/>
                  <a:pt x="1319" y="588"/>
                </a:cubicBezTo>
                <a:cubicBezTo>
                  <a:pt x="1329" y="588"/>
                  <a:pt x="1329" y="588"/>
                  <a:pt x="1329" y="588"/>
                </a:cubicBezTo>
                <a:cubicBezTo>
                  <a:pt x="1329" y="548"/>
                  <a:pt x="1329" y="548"/>
                  <a:pt x="1329" y="548"/>
                </a:cubicBezTo>
                <a:cubicBezTo>
                  <a:pt x="1329" y="544"/>
                  <a:pt x="1336" y="541"/>
                  <a:pt x="1343" y="541"/>
                </a:cubicBezTo>
                <a:cubicBezTo>
                  <a:pt x="1345" y="541"/>
                  <a:pt x="1348" y="542"/>
                  <a:pt x="1349" y="542"/>
                </a:cubicBezTo>
                <a:cubicBezTo>
                  <a:pt x="1349" y="532"/>
                  <a:pt x="1349" y="532"/>
                  <a:pt x="1349" y="532"/>
                </a:cubicBezTo>
                <a:cubicBezTo>
                  <a:pt x="1348" y="532"/>
                  <a:pt x="1346" y="532"/>
                  <a:pt x="1344" y="532"/>
                </a:cubicBezTo>
                <a:moveTo>
                  <a:pt x="1442" y="532"/>
                </a:moveTo>
                <a:cubicBezTo>
                  <a:pt x="1428" y="532"/>
                  <a:pt x="1419" y="536"/>
                  <a:pt x="1419" y="549"/>
                </a:cubicBezTo>
                <a:cubicBezTo>
                  <a:pt x="1419" y="560"/>
                  <a:pt x="1426" y="564"/>
                  <a:pt x="1439" y="565"/>
                </a:cubicBezTo>
                <a:cubicBezTo>
                  <a:pt x="1449" y="566"/>
                  <a:pt x="1452" y="568"/>
                  <a:pt x="1452" y="573"/>
                </a:cubicBezTo>
                <a:cubicBezTo>
                  <a:pt x="1452" y="580"/>
                  <a:pt x="1447" y="581"/>
                  <a:pt x="1439" y="581"/>
                </a:cubicBezTo>
                <a:cubicBezTo>
                  <a:pt x="1434" y="581"/>
                  <a:pt x="1426" y="580"/>
                  <a:pt x="1422" y="578"/>
                </a:cubicBezTo>
                <a:cubicBezTo>
                  <a:pt x="1420" y="587"/>
                  <a:pt x="1420" y="587"/>
                  <a:pt x="1420" y="587"/>
                </a:cubicBezTo>
                <a:cubicBezTo>
                  <a:pt x="1425" y="589"/>
                  <a:pt x="1434" y="590"/>
                  <a:pt x="1440" y="590"/>
                </a:cubicBezTo>
                <a:cubicBezTo>
                  <a:pt x="1454" y="590"/>
                  <a:pt x="1462" y="586"/>
                  <a:pt x="1462" y="572"/>
                </a:cubicBezTo>
                <a:cubicBezTo>
                  <a:pt x="1462" y="561"/>
                  <a:pt x="1456" y="557"/>
                  <a:pt x="1442" y="556"/>
                </a:cubicBezTo>
                <a:cubicBezTo>
                  <a:pt x="1433" y="555"/>
                  <a:pt x="1430" y="553"/>
                  <a:pt x="1430" y="549"/>
                </a:cubicBezTo>
                <a:cubicBezTo>
                  <a:pt x="1430" y="541"/>
                  <a:pt x="1434" y="540"/>
                  <a:pt x="1442" y="540"/>
                </a:cubicBezTo>
                <a:cubicBezTo>
                  <a:pt x="1447" y="540"/>
                  <a:pt x="1453" y="542"/>
                  <a:pt x="1458" y="543"/>
                </a:cubicBezTo>
                <a:cubicBezTo>
                  <a:pt x="1460" y="534"/>
                  <a:pt x="1460" y="534"/>
                  <a:pt x="1460" y="534"/>
                </a:cubicBezTo>
                <a:cubicBezTo>
                  <a:pt x="1454" y="533"/>
                  <a:pt x="1447" y="532"/>
                  <a:pt x="1442" y="532"/>
                </a:cubicBezTo>
                <a:moveTo>
                  <a:pt x="953" y="518"/>
                </a:moveTo>
                <a:cubicBezTo>
                  <a:pt x="943" y="523"/>
                  <a:pt x="943" y="523"/>
                  <a:pt x="943" y="523"/>
                </a:cubicBezTo>
                <a:cubicBezTo>
                  <a:pt x="943" y="533"/>
                  <a:pt x="943" y="533"/>
                  <a:pt x="943" y="533"/>
                </a:cubicBezTo>
                <a:cubicBezTo>
                  <a:pt x="933" y="533"/>
                  <a:pt x="933" y="533"/>
                  <a:pt x="933" y="533"/>
                </a:cubicBezTo>
                <a:cubicBezTo>
                  <a:pt x="933" y="542"/>
                  <a:pt x="933" y="542"/>
                  <a:pt x="933" y="542"/>
                </a:cubicBezTo>
                <a:cubicBezTo>
                  <a:pt x="943" y="542"/>
                  <a:pt x="943" y="542"/>
                  <a:pt x="943" y="542"/>
                </a:cubicBezTo>
                <a:cubicBezTo>
                  <a:pt x="943" y="570"/>
                  <a:pt x="943" y="570"/>
                  <a:pt x="943" y="570"/>
                </a:cubicBezTo>
                <a:cubicBezTo>
                  <a:pt x="943" y="586"/>
                  <a:pt x="948" y="590"/>
                  <a:pt x="961" y="590"/>
                </a:cubicBezTo>
                <a:cubicBezTo>
                  <a:pt x="965" y="590"/>
                  <a:pt x="971" y="589"/>
                  <a:pt x="974" y="588"/>
                </a:cubicBezTo>
                <a:cubicBezTo>
                  <a:pt x="972" y="579"/>
                  <a:pt x="972" y="579"/>
                  <a:pt x="972" y="579"/>
                </a:cubicBezTo>
                <a:cubicBezTo>
                  <a:pt x="970" y="580"/>
                  <a:pt x="966" y="581"/>
                  <a:pt x="962" y="581"/>
                </a:cubicBezTo>
                <a:cubicBezTo>
                  <a:pt x="955" y="581"/>
                  <a:pt x="953" y="577"/>
                  <a:pt x="953" y="569"/>
                </a:cubicBezTo>
                <a:cubicBezTo>
                  <a:pt x="953" y="542"/>
                  <a:pt x="953" y="542"/>
                  <a:pt x="953" y="542"/>
                </a:cubicBezTo>
                <a:cubicBezTo>
                  <a:pt x="973" y="542"/>
                  <a:pt x="973" y="542"/>
                  <a:pt x="973" y="542"/>
                </a:cubicBezTo>
                <a:cubicBezTo>
                  <a:pt x="973" y="533"/>
                  <a:pt x="973" y="533"/>
                  <a:pt x="973" y="533"/>
                </a:cubicBezTo>
                <a:cubicBezTo>
                  <a:pt x="953" y="533"/>
                  <a:pt x="953" y="533"/>
                  <a:pt x="953" y="533"/>
                </a:cubicBezTo>
                <a:cubicBezTo>
                  <a:pt x="953" y="518"/>
                  <a:pt x="953" y="518"/>
                  <a:pt x="953" y="518"/>
                </a:cubicBezTo>
                <a:moveTo>
                  <a:pt x="687" y="512"/>
                </a:moveTo>
                <a:cubicBezTo>
                  <a:pt x="676" y="512"/>
                  <a:pt x="676" y="512"/>
                  <a:pt x="676" y="512"/>
                </a:cubicBezTo>
                <a:cubicBezTo>
                  <a:pt x="676" y="588"/>
                  <a:pt x="676" y="588"/>
                  <a:pt x="676" y="588"/>
                </a:cubicBezTo>
                <a:cubicBezTo>
                  <a:pt x="725" y="588"/>
                  <a:pt x="725" y="588"/>
                  <a:pt x="725" y="588"/>
                </a:cubicBezTo>
                <a:cubicBezTo>
                  <a:pt x="725" y="579"/>
                  <a:pt x="725" y="579"/>
                  <a:pt x="725" y="579"/>
                </a:cubicBezTo>
                <a:cubicBezTo>
                  <a:pt x="687" y="579"/>
                  <a:pt x="687" y="579"/>
                  <a:pt x="687" y="579"/>
                </a:cubicBezTo>
                <a:cubicBezTo>
                  <a:pt x="687" y="512"/>
                  <a:pt x="687" y="512"/>
                  <a:pt x="687" y="512"/>
                </a:cubicBezTo>
                <a:moveTo>
                  <a:pt x="924" y="510"/>
                </a:moveTo>
                <a:cubicBezTo>
                  <a:pt x="913" y="510"/>
                  <a:pt x="913" y="510"/>
                  <a:pt x="913" y="510"/>
                </a:cubicBezTo>
                <a:cubicBezTo>
                  <a:pt x="913" y="574"/>
                  <a:pt x="913" y="574"/>
                  <a:pt x="913" y="574"/>
                </a:cubicBezTo>
                <a:cubicBezTo>
                  <a:pt x="913" y="582"/>
                  <a:pt x="915" y="586"/>
                  <a:pt x="920" y="591"/>
                </a:cubicBezTo>
                <a:cubicBezTo>
                  <a:pt x="928" y="586"/>
                  <a:pt x="928" y="586"/>
                  <a:pt x="928" y="586"/>
                </a:cubicBezTo>
                <a:cubicBezTo>
                  <a:pt x="925" y="582"/>
                  <a:pt x="924" y="579"/>
                  <a:pt x="924" y="574"/>
                </a:cubicBezTo>
                <a:cubicBezTo>
                  <a:pt x="924" y="510"/>
                  <a:pt x="924" y="510"/>
                  <a:pt x="924" y="510"/>
                </a:cubicBezTo>
                <a:moveTo>
                  <a:pt x="1382" y="581"/>
                </a:moveTo>
                <a:cubicBezTo>
                  <a:pt x="1371" y="581"/>
                  <a:pt x="1367" y="578"/>
                  <a:pt x="1367" y="561"/>
                </a:cubicBezTo>
                <a:cubicBezTo>
                  <a:pt x="1367" y="545"/>
                  <a:pt x="1371" y="541"/>
                  <a:pt x="1382" y="541"/>
                </a:cubicBezTo>
                <a:cubicBezTo>
                  <a:pt x="1389" y="541"/>
                  <a:pt x="1395" y="543"/>
                  <a:pt x="1395" y="547"/>
                </a:cubicBezTo>
                <a:cubicBezTo>
                  <a:pt x="1395" y="579"/>
                  <a:pt x="1395" y="579"/>
                  <a:pt x="1395" y="579"/>
                </a:cubicBezTo>
                <a:cubicBezTo>
                  <a:pt x="1392" y="580"/>
                  <a:pt x="1387" y="581"/>
                  <a:pt x="1382" y="581"/>
                </a:cubicBezTo>
                <a:moveTo>
                  <a:pt x="1405" y="510"/>
                </a:moveTo>
                <a:cubicBezTo>
                  <a:pt x="1395" y="510"/>
                  <a:pt x="1395" y="510"/>
                  <a:pt x="1395" y="510"/>
                </a:cubicBezTo>
                <a:cubicBezTo>
                  <a:pt x="1395" y="535"/>
                  <a:pt x="1395" y="535"/>
                  <a:pt x="1395" y="535"/>
                </a:cubicBezTo>
                <a:cubicBezTo>
                  <a:pt x="1392" y="533"/>
                  <a:pt x="1388" y="532"/>
                  <a:pt x="1381" y="532"/>
                </a:cubicBezTo>
                <a:cubicBezTo>
                  <a:pt x="1365" y="532"/>
                  <a:pt x="1356" y="538"/>
                  <a:pt x="1356" y="561"/>
                </a:cubicBezTo>
                <a:cubicBezTo>
                  <a:pt x="1356" y="584"/>
                  <a:pt x="1365" y="590"/>
                  <a:pt x="1382" y="590"/>
                </a:cubicBezTo>
                <a:cubicBezTo>
                  <a:pt x="1389" y="590"/>
                  <a:pt x="1399" y="588"/>
                  <a:pt x="1405" y="586"/>
                </a:cubicBezTo>
                <a:cubicBezTo>
                  <a:pt x="1405" y="510"/>
                  <a:pt x="1405" y="510"/>
                  <a:pt x="1405" y="510"/>
                </a:cubicBezTo>
                <a:moveTo>
                  <a:pt x="435" y="482"/>
                </a:moveTo>
                <a:cubicBezTo>
                  <a:pt x="398" y="482"/>
                  <a:pt x="398" y="482"/>
                  <a:pt x="398" y="482"/>
                </a:cubicBezTo>
                <a:cubicBezTo>
                  <a:pt x="398" y="490"/>
                  <a:pt x="398" y="490"/>
                  <a:pt x="398" y="490"/>
                </a:cubicBezTo>
                <a:cubicBezTo>
                  <a:pt x="422" y="490"/>
                  <a:pt x="422" y="490"/>
                  <a:pt x="422" y="490"/>
                </a:cubicBezTo>
                <a:cubicBezTo>
                  <a:pt x="417" y="498"/>
                  <a:pt x="406" y="513"/>
                  <a:pt x="396" y="525"/>
                </a:cubicBezTo>
                <a:cubicBezTo>
                  <a:pt x="396" y="527"/>
                  <a:pt x="396" y="527"/>
                  <a:pt x="396" y="527"/>
                </a:cubicBezTo>
                <a:cubicBezTo>
                  <a:pt x="435" y="527"/>
                  <a:pt x="435" y="527"/>
                  <a:pt x="435" y="527"/>
                </a:cubicBezTo>
                <a:cubicBezTo>
                  <a:pt x="435" y="520"/>
                  <a:pt x="435" y="520"/>
                  <a:pt x="435" y="520"/>
                </a:cubicBezTo>
                <a:cubicBezTo>
                  <a:pt x="410" y="520"/>
                  <a:pt x="410" y="520"/>
                  <a:pt x="410" y="520"/>
                </a:cubicBezTo>
                <a:cubicBezTo>
                  <a:pt x="416" y="512"/>
                  <a:pt x="428" y="496"/>
                  <a:pt x="435" y="484"/>
                </a:cubicBezTo>
                <a:cubicBezTo>
                  <a:pt x="435" y="482"/>
                  <a:pt x="435" y="482"/>
                  <a:pt x="435" y="482"/>
                </a:cubicBezTo>
                <a:moveTo>
                  <a:pt x="489" y="482"/>
                </a:moveTo>
                <a:cubicBezTo>
                  <a:pt x="480" y="482"/>
                  <a:pt x="480" y="482"/>
                  <a:pt x="480" y="482"/>
                </a:cubicBezTo>
                <a:cubicBezTo>
                  <a:pt x="480" y="527"/>
                  <a:pt x="480" y="527"/>
                  <a:pt x="480" y="527"/>
                </a:cubicBezTo>
                <a:cubicBezTo>
                  <a:pt x="489" y="527"/>
                  <a:pt x="489" y="527"/>
                  <a:pt x="489" y="527"/>
                </a:cubicBezTo>
                <a:cubicBezTo>
                  <a:pt x="489" y="482"/>
                  <a:pt x="489" y="482"/>
                  <a:pt x="489" y="482"/>
                </a:cubicBezTo>
                <a:moveTo>
                  <a:pt x="551" y="482"/>
                </a:moveTo>
                <a:cubicBezTo>
                  <a:pt x="543" y="482"/>
                  <a:pt x="543" y="482"/>
                  <a:pt x="543" y="482"/>
                </a:cubicBezTo>
                <a:cubicBezTo>
                  <a:pt x="543" y="527"/>
                  <a:pt x="543" y="527"/>
                  <a:pt x="543" y="527"/>
                </a:cubicBezTo>
                <a:cubicBezTo>
                  <a:pt x="551" y="527"/>
                  <a:pt x="551" y="527"/>
                  <a:pt x="551" y="527"/>
                </a:cubicBezTo>
                <a:cubicBezTo>
                  <a:pt x="551" y="482"/>
                  <a:pt x="551" y="482"/>
                  <a:pt x="551" y="482"/>
                </a:cubicBezTo>
                <a:moveTo>
                  <a:pt x="522" y="481"/>
                </a:moveTo>
                <a:cubicBezTo>
                  <a:pt x="508" y="481"/>
                  <a:pt x="500" y="486"/>
                  <a:pt x="500" y="504"/>
                </a:cubicBezTo>
                <a:cubicBezTo>
                  <a:pt x="500" y="523"/>
                  <a:pt x="508" y="528"/>
                  <a:pt x="522" y="528"/>
                </a:cubicBezTo>
                <a:cubicBezTo>
                  <a:pt x="526" y="528"/>
                  <a:pt x="532" y="528"/>
                  <a:pt x="535" y="526"/>
                </a:cubicBezTo>
                <a:cubicBezTo>
                  <a:pt x="533" y="519"/>
                  <a:pt x="533" y="519"/>
                  <a:pt x="533" y="519"/>
                </a:cubicBezTo>
                <a:cubicBezTo>
                  <a:pt x="530" y="520"/>
                  <a:pt x="526" y="521"/>
                  <a:pt x="522" y="521"/>
                </a:cubicBezTo>
                <a:cubicBezTo>
                  <a:pt x="513" y="521"/>
                  <a:pt x="509" y="518"/>
                  <a:pt x="509" y="505"/>
                </a:cubicBezTo>
                <a:cubicBezTo>
                  <a:pt x="509" y="491"/>
                  <a:pt x="513" y="488"/>
                  <a:pt x="522" y="488"/>
                </a:cubicBezTo>
                <a:cubicBezTo>
                  <a:pt x="526" y="488"/>
                  <a:pt x="530" y="489"/>
                  <a:pt x="533" y="491"/>
                </a:cubicBezTo>
                <a:cubicBezTo>
                  <a:pt x="535" y="483"/>
                  <a:pt x="535" y="483"/>
                  <a:pt x="535" y="483"/>
                </a:cubicBezTo>
                <a:cubicBezTo>
                  <a:pt x="532" y="482"/>
                  <a:pt x="526" y="481"/>
                  <a:pt x="522" y="481"/>
                </a:cubicBezTo>
                <a:moveTo>
                  <a:pt x="633" y="522"/>
                </a:moveTo>
                <a:cubicBezTo>
                  <a:pt x="625" y="522"/>
                  <a:pt x="623" y="520"/>
                  <a:pt x="623" y="513"/>
                </a:cubicBezTo>
                <a:cubicBezTo>
                  <a:pt x="623" y="506"/>
                  <a:pt x="625" y="505"/>
                  <a:pt x="633" y="505"/>
                </a:cubicBezTo>
                <a:cubicBezTo>
                  <a:pt x="637" y="505"/>
                  <a:pt x="641" y="505"/>
                  <a:pt x="644" y="506"/>
                </a:cubicBezTo>
                <a:cubicBezTo>
                  <a:pt x="644" y="520"/>
                  <a:pt x="644" y="520"/>
                  <a:pt x="644" y="520"/>
                </a:cubicBezTo>
                <a:cubicBezTo>
                  <a:pt x="641" y="521"/>
                  <a:pt x="637" y="522"/>
                  <a:pt x="633" y="522"/>
                </a:cubicBezTo>
                <a:moveTo>
                  <a:pt x="633" y="481"/>
                </a:moveTo>
                <a:cubicBezTo>
                  <a:pt x="626" y="481"/>
                  <a:pt x="620" y="482"/>
                  <a:pt x="616" y="483"/>
                </a:cubicBezTo>
                <a:cubicBezTo>
                  <a:pt x="618" y="490"/>
                  <a:pt x="618" y="490"/>
                  <a:pt x="618" y="490"/>
                </a:cubicBezTo>
                <a:cubicBezTo>
                  <a:pt x="622" y="489"/>
                  <a:pt x="627" y="488"/>
                  <a:pt x="631" y="488"/>
                </a:cubicBezTo>
                <a:cubicBezTo>
                  <a:pt x="641" y="488"/>
                  <a:pt x="644" y="490"/>
                  <a:pt x="644" y="500"/>
                </a:cubicBezTo>
                <a:cubicBezTo>
                  <a:pt x="639" y="499"/>
                  <a:pt x="636" y="499"/>
                  <a:pt x="632" y="499"/>
                </a:cubicBezTo>
                <a:cubicBezTo>
                  <a:pt x="621" y="499"/>
                  <a:pt x="614" y="501"/>
                  <a:pt x="614" y="513"/>
                </a:cubicBezTo>
                <a:cubicBezTo>
                  <a:pt x="614" y="525"/>
                  <a:pt x="619" y="528"/>
                  <a:pt x="633" y="528"/>
                </a:cubicBezTo>
                <a:cubicBezTo>
                  <a:pt x="639" y="528"/>
                  <a:pt x="646" y="527"/>
                  <a:pt x="652" y="525"/>
                </a:cubicBezTo>
                <a:cubicBezTo>
                  <a:pt x="652" y="498"/>
                  <a:pt x="652" y="498"/>
                  <a:pt x="652" y="498"/>
                </a:cubicBezTo>
                <a:cubicBezTo>
                  <a:pt x="652" y="485"/>
                  <a:pt x="646" y="481"/>
                  <a:pt x="633" y="481"/>
                </a:cubicBezTo>
                <a:moveTo>
                  <a:pt x="455" y="470"/>
                </a:moveTo>
                <a:cubicBezTo>
                  <a:pt x="447" y="474"/>
                  <a:pt x="447" y="474"/>
                  <a:pt x="447" y="474"/>
                </a:cubicBezTo>
                <a:cubicBezTo>
                  <a:pt x="447" y="482"/>
                  <a:pt x="447" y="482"/>
                  <a:pt x="447" y="482"/>
                </a:cubicBezTo>
                <a:cubicBezTo>
                  <a:pt x="439" y="482"/>
                  <a:pt x="439" y="482"/>
                  <a:pt x="439" y="482"/>
                </a:cubicBezTo>
                <a:cubicBezTo>
                  <a:pt x="439" y="490"/>
                  <a:pt x="439" y="490"/>
                  <a:pt x="439" y="490"/>
                </a:cubicBezTo>
                <a:cubicBezTo>
                  <a:pt x="447" y="490"/>
                  <a:pt x="447" y="490"/>
                  <a:pt x="447" y="490"/>
                </a:cubicBezTo>
                <a:cubicBezTo>
                  <a:pt x="447" y="512"/>
                  <a:pt x="447" y="512"/>
                  <a:pt x="447" y="512"/>
                </a:cubicBezTo>
                <a:cubicBezTo>
                  <a:pt x="447" y="525"/>
                  <a:pt x="451" y="528"/>
                  <a:pt x="461" y="528"/>
                </a:cubicBezTo>
                <a:cubicBezTo>
                  <a:pt x="465" y="528"/>
                  <a:pt x="469" y="528"/>
                  <a:pt x="472" y="527"/>
                </a:cubicBezTo>
                <a:cubicBezTo>
                  <a:pt x="471" y="520"/>
                  <a:pt x="471" y="520"/>
                  <a:pt x="471" y="520"/>
                </a:cubicBezTo>
                <a:cubicBezTo>
                  <a:pt x="468" y="520"/>
                  <a:pt x="466" y="521"/>
                  <a:pt x="463" y="521"/>
                </a:cubicBezTo>
                <a:cubicBezTo>
                  <a:pt x="457" y="521"/>
                  <a:pt x="455" y="518"/>
                  <a:pt x="455" y="512"/>
                </a:cubicBezTo>
                <a:cubicBezTo>
                  <a:pt x="455" y="490"/>
                  <a:pt x="455" y="490"/>
                  <a:pt x="455" y="490"/>
                </a:cubicBezTo>
                <a:cubicBezTo>
                  <a:pt x="471" y="490"/>
                  <a:pt x="471" y="490"/>
                  <a:pt x="471" y="490"/>
                </a:cubicBezTo>
                <a:cubicBezTo>
                  <a:pt x="471" y="482"/>
                  <a:pt x="471" y="482"/>
                  <a:pt x="471" y="482"/>
                </a:cubicBezTo>
                <a:cubicBezTo>
                  <a:pt x="455" y="482"/>
                  <a:pt x="455" y="482"/>
                  <a:pt x="455" y="482"/>
                </a:cubicBezTo>
                <a:cubicBezTo>
                  <a:pt x="455" y="470"/>
                  <a:pt x="455" y="470"/>
                  <a:pt x="455" y="470"/>
                </a:cubicBezTo>
                <a:moveTo>
                  <a:pt x="559" y="469"/>
                </a:moveTo>
                <a:cubicBezTo>
                  <a:pt x="535" y="469"/>
                  <a:pt x="535" y="469"/>
                  <a:pt x="535" y="469"/>
                </a:cubicBezTo>
                <a:cubicBezTo>
                  <a:pt x="535" y="476"/>
                  <a:pt x="535" y="476"/>
                  <a:pt x="535" y="476"/>
                </a:cubicBezTo>
                <a:cubicBezTo>
                  <a:pt x="559" y="476"/>
                  <a:pt x="559" y="476"/>
                  <a:pt x="559" y="476"/>
                </a:cubicBezTo>
                <a:cubicBezTo>
                  <a:pt x="559" y="469"/>
                  <a:pt x="559" y="469"/>
                  <a:pt x="559" y="469"/>
                </a:cubicBezTo>
                <a:moveTo>
                  <a:pt x="386" y="465"/>
                </a:moveTo>
                <a:cubicBezTo>
                  <a:pt x="377" y="465"/>
                  <a:pt x="377" y="465"/>
                  <a:pt x="377" y="465"/>
                </a:cubicBezTo>
                <a:cubicBezTo>
                  <a:pt x="377" y="506"/>
                  <a:pt x="377" y="506"/>
                  <a:pt x="377" y="506"/>
                </a:cubicBezTo>
                <a:cubicBezTo>
                  <a:pt x="377" y="518"/>
                  <a:pt x="372" y="520"/>
                  <a:pt x="361" y="520"/>
                </a:cubicBezTo>
                <a:cubicBezTo>
                  <a:pt x="349" y="520"/>
                  <a:pt x="345" y="517"/>
                  <a:pt x="345" y="506"/>
                </a:cubicBezTo>
                <a:cubicBezTo>
                  <a:pt x="345" y="465"/>
                  <a:pt x="345" y="465"/>
                  <a:pt x="345" y="465"/>
                </a:cubicBezTo>
                <a:cubicBezTo>
                  <a:pt x="335" y="465"/>
                  <a:pt x="335" y="465"/>
                  <a:pt x="335" y="465"/>
                </a:cubicBezTo>
                <a:cubicBezTo>
                  <a:pt x="335" y="507"/>
                  <a:pt x="335" y="507"/>
                  <a:pt x="335" y="507"/>
                </a:cubicBezTo>
                <a:cubicBezTo>
                  <a:pt x="335" y="525"/>
                  <a:pt x="345" y="528"/>
                  <a:pt x="361" y="528"/>
                </a:cubicBezTo>
                <a:cubicBezTo>
                  <a:pt x="377" y="528"/>
                  <a:pt x="386" y="525"/>
                  <a:pt x="386" y="507"/>
                </a:cubicBezTo>
                <a:cubicBezTo>
                  <a:pt x="386" y="465"/>
                  <a:pt x="386" y="465"/>
                  <a:pt x="386" y="465"/>
                </a:cubicBezTo>
                <a:moveTo>
                  <a:pt x="484" y="464"/>
                </a:moveTo>
                <a:cubicBezTo>
                  <a:pt x="481" y="464"/>
                  <a:pt x="479" y="465"/>
                  <a:pt x="479" y="469"/>
                </a:cubicBezTo>
                <a:cubicBezTo>
                  <a:pt x="479" y="473"/>
                  <a:pt x="481" y="474"/>
                  <a:pt x="484" y="474"/>
                </a:cubicBezTo>
                <a:cubicBezTo>
                  <a:pt x="488" y="474"/>
                  <a:pt x="489" y="473"/>
                  <a:pt x="489" y="469"/>
                </a:cubicBezTo>
                <a:cubicBezTo>
                  <a:pt x="489" y="465"/>
                  <a:pt x="488" y="464"/>
                  <a:pt x="484" y="464"/>
                </a:cubicBezTo>
                <a:moveTo>
                  <a:pt x="795" y="489"/>
                </a:moveTo>
                <a:cubicBezTo>
                  <a:pt x="795" y="480"/>
                  <a:pt x="795" y="480"/>
                  <a:pt x="795" y="480"/>
                </a:cubicBezTo>
                <a:cubicBezTo>
                  <a:pt x="805" y="480"/>
                  <a:pt x="805" y="480"/>
                  <a:pt x="805" y="480"/>
                </a:cubicBezTo>
                <a:cubicBezTo>
                  <a:pt x="808" y="480"/>
                  <a:pt x="809" y="482"/>
                  <a:pt x="809" y="485"/>
                </a:cubicBezTo>
                <a:cubicBezTo>
                  <a:pt x="809" y="488"/>
                  <a:pt x="808" y="489"/>
                  <a:pt x="805" y="489"/>
                </a:cubicBezTo>
                <a:cubicBezTo>
                  <a:pt x="795" y="489"/>
                  <a:pt x="795" y="489"/>
                  <a:pt x="795" y="489"/>
                </a:cubicBezTo>
                <a:moveTo>
                  <a:pt x="795" y="476"/>
                </a:moveTo>
                <a:cubicBezTo>
                  <a:pt x="795" y="469"/>
                  <a:pt x="795" y="469"/>
                  <a:pt x="795" y="469"/>
                </a:cubicBezTo>
                <a:cubicBezTo>
                  <a:pt x="805" y="469"/>
                  <a:pt x="805" y="469"/>
                  <a:pt x="805" y="469"/>
                </a:cubicBezTo>
                <a:cubicBezTo>
                  <a:pt x="808" y="469"/>
                  <a:pt x="809" y="469"/>
                  <a:pt x="809" y="472"/>
                </a:cubicBezTo>
                <a:cubicBezTo>
                  <a:pt x="809" y="474"/>
                  <a:pt x="808" y="476"/>
                  <a:pt x="805" y="476"/>
                </a:cubicBezTo>
                <a:cubicBezTo>
                  <a:pt x="795" y="476"/>
                  <a:pt x="795" y="476"/>
                  <a:pt x="795" y="476"/>
                </a:cubicBezTo>
                <a:moveTo>
                  <a:pt x="806" y="464"/>
                </a:moveTo>
                <a:cubicBezTo>
                  <a:pt x="789" y="464"/>
                  <a:pt x="789" y="464"/>
                  <a:pt x="789" y="46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807" y="494"/>
                  <a:pt x="807" y="494"/>
                  <a:pt x="807" y="494"/>
                </a:cubicBezTo>
                <a:cubicBezTo>
                  <a:pt x="812" y="494"/>
                  <a:pt x="815" y="492"/>
                  <a:pt x="815" y="486"/>
                </a:cubicBezTo>
                <a:cubicBezTo>
                  <a:pt x="815" y="481"/>
                  <a:pt x="814" y="478"/>
                  <a:pt x="808" y="478"/>
                </a:cubicBezTo>
                <a:cubicBezTo>
                  <a:pt x="813" y="477"/>
                  <a:pt x="814" y="475"/>
                  <a:pt x="814" y="471"/>
                </a:cubicBezTo>
                <a:cubicBezTo>
                  <a:pt x="814" y="467"/>
                  <a:pt x="813" y="464"/>
                  <a:pt x="806" y="464"/>
                </a:cubicBezTo>
                <a:moveTo>
                  <a:pt x="916" y="464"/>
                </a:moveTo>
                <a:cubicBezTo>
                  <a:pt x="910" y="464"/>
                  <a:pt x="910" y="464"/>
                  <a:pt x="910" y="464"/>
                </a:cubicBezTo>
                <a:cubicBezTo>
                  <a:pt x="906" y="472"/>
                  <a:pt x="901" y="480"/>
                  <a:pt x="896" y="486"/>
                </a:cubicBezTo>
                <a:cubicBezTo>
                  <a:pt x="896" y="464"/>
                  <a:pt x="896" y="464"/>
                  <a:pt x="896" y="464"/>
                </a:cubicBezTo>
                <a:cubicBezTo>
                  <a:pt x="890" y="464"/>
                  <a:pt x="890" y="464"/>
                  <a:pt x="890" y="464"/>
                </a:cubicBezTo>
                <a:cubicBezTo>
                  <a:pt x="890" y="494"/>
                  <a:pt x="890" y="494"/>
                  <a:pt x="890" y="494"/>
                </a:cubicBezTo>
                <a:cubicBezTo>
                  <a:pt x="896" y="494"/>
                  <a:pt x="896" y="494"/>
                  <a:pt x="896" y="494"/>
                </a:cubicBezTo>
                <a:cubicBezTo>
                  <a:pt x="901" y="488"/>
                  <a:pt x="906" y="480"/>
                  <a:pt x="910" y="473"/>
                </a:cubicBezTo>
                <a:cubicBezTo>
                  <a:pt x="910" y="494"/>
                  <a:pt x="910" y="494"/>
                  <a:pt x="910" y="494"/>
                </a:cubicBezTo>
                <a:cubicBezTo>
                  <a:pt x="916" y="494"/>
                  <a:pt x="916" y="494"/>
                  <a:pt x="916" y="494"/>
                </a:cubicBezTo>
                <a:cubicBezTo>
                  <a:pt x="916" y="464"/>
                  <a:pt x="916" y="464"/>
                  <a:pt x="916" y="464"/>
                </a:cubicBezTo>
                <a:moveTo>
                  <a:pt x="979" y="489"/>
                </a:moveTo>
                <a:cubicBezTo>
                  <a:pt x="979" y="480"/>
                  <a:pt x="979" y="480"/>
                  <a:pt x="979" y="480"/>
                </a:cubicBezTo>
                <a:cubicBezTo>
                  <a:pt x="989" y="480"/>
                  <a:pt x="989" y="480"/>
                  <a:pt x="989" y="480"/>
                </a:cubicBezTo>
                <a:cubicBezTo>
                  <a:pt x="992" y="480"/>
                  <a:pt x="994" y="482"/>
                  <a:pt x="994" y="485"/>
                </a:cubicBezTo>
                <a:cubicBezTo>
                  <a:pt x="994" y="488"/>
                  <a:pt x="993" y="489"/>
                  <a:pt x="990" y="489"/>
                </a:cubicBezTo>
                <a:cubicBezTo>
                  <a:pt x="979" y="489"/>
                  <a:pt x="979" y="489"/>
                  <a:pt x="979" y="489"/>
                </a:cubicBezTo>
                <a:moveTo>
                  <a:pt x="979" y="476"/>
                </a:moveTo>
                <a:cubicBezTo>
                  <a:pt x="979" y="469"/>
                  <a:pt x="979" y="469"/>
                  <a:pt x="979" y="469"/>
                </a:cubicBezTo>
                <a:cubicBezTo>
                  <a:pt x="989" y="469"/>
                  <a:pt x="989" y="469"/>
                  <a:pt x="989" y="469"/>
                </a:cubicBezTo>
                <a:cubicBezTo>
                  <a:pt x="992" y="469"/>
                  <a:pt x="993" y="469"/>
                  <a:pt x="993" y="472"/>
                </a:cubicBezTo>
                <a:cubicBezTo>
                  <a:pt x="993" y="474"/>
                  <a:pt x="992" y="476"/>
                  <a:pt x="989" y="476"/>
                </a:cubicBezTo>
                <a:cubicBezTo>
                  <a:pt x="979" y="476"/>
                  <a:pt x="979" y="476"/>
                  <a:pt x="979" y="476"/>
                </a:cubicBezTo>
                <a:moveTo>
                  <a:pt x="991" y="464"/>
                </a:moveTo>
                <a:cubicBezTo>
                  <a:pt x="974" y="464"/>
                  <a:pt x="974" y="464"/>
                  <a:pt x="974" y="464"/>
                </a:cubicBezTo>
                <a:cubicBezTo>
                  <a:pt x="974" y="494"/>
                  <a:pt x="974" y="494"/>
                  <a:pt x="974" y="494"/>
                </a:cubicBezTo>
                <a:cubicBezTo>
                  <a:pt x="991" y="494"/>
                  <a:pt x="991" y="494"/>
                  <a:pt x="991" y="494"/>
                </a:cubicBezTo>
                <a:cubicBezTo>
                  <a:pt x="996" y="494"/>
                  <a:pt x="1000" y="492"/>
                  <a:pt x="1000" y="486"/>
                </a:cubicBezTo>
                <a:cubicBezTo>
                  <a:pt x="1000" y="481"/>
                  <a:pt x="998" y="478"/>
                  <a:pt x="992" y="478"/>
                </a:cubicBezTo>
                <a:cubicBezTo>
                  <a:pt x="998" y="477"/>
                  <a:pt x="999" y="475"/>
                  <a:pt x="999" y="471"/>
                </a:cubicBezTo>
                <a:cubicBezTo>
                  <a:pt x="999" y="467"/>
                  <a:pt x="997" y="464"/>
                  <a:pt x="991" y="464"/>
                </a:cubicBezTo>
                <a:moveTo>
                  <a:pt x="1098" y="464"/>
                </a:moveTo>
                <a:cubicBezTo>
                  <a:pt x="1092" y="464"/>
                  <a:pt x="1092" y="464"/>
                  <a:pt x="1092" y="464"/>
                </a:cubicBezTo>
                <a:cubicBezTo>
                  <a:pt x="1092" y="476"/>
                  <a:pt x="1092" y="476"/>
                  <a:pt x="1092" y="476"/>
                </a:cubicBezTo>
                <a:cubicBezTo>
                  <a:pt x="1078" y="476"/>
                  <a:pt x="1078" y="476"/>
                  <a:pt x="1078" y="476"/>
                </a:cubicBezTo>
                <a:cubicBezTo>
                  <a:pt x="1078" y="464"/>
                  <a:pt x="1078" y="464"/>
                  <a:pt x="1078" y="464"/>
                </a:cubicBezTo>
                <a:cubicBezTo>
                  <a:pt x="1072" y="464"/>
                  <a:pt x="1072" y="464"/>
                  <a:pt x="1072" y="464"/>
                </a:cubicBezTo>
                <a:cubicBezTo>
                  <a:pt x="1072" y="494"/>
                  <a:pt x="1072" y="494"/>
                  <a:pt x="1072" y="494"/>
                </a:cubicBezTo>
                <a:cubicBezTo>
                  <a:pt x="1078" y="494"/>
                  <a:pt x="1078" y="494"/>
                  <a:pt x="1078" y="494"/>
                </a:cubicBezTo>
                <a:cubicBezTo>
                  <a:pt x="1078" y="480"/>
                  <a:pt x="1078" y="480"/>
                  <a:pt x="1078" y="480"/>
                </a:cubicBezTo>
                <a:cubicBezTo>
                  <a:pt x="1092" y="480"/>
                  <a:pt x="1092" y="480"/>
                  <a:pt x="1092" y="480"/>
                </a:cubicBezTo>
                <a:cubicBezTo>
                  <a:pt x="1092" y="494"/>
                  <a:pt x="1092" y="494"/>
                  <a:pt x="1092" y="494"/>
                </a:cubicBezTo>
                <a:cubicBezTo>
                  <a:pt x="1098" y="494"/>
                  <a:pt x="1098" y="494"/>
                  <a:pt x="1098" y="494"/>
                </a:cubicBezTo>
                <a:cubicBezTo>
                  <a:pt x="1098" y="464"/>
                  <a:pt x="1098" y="464"/>
                  <a:pt x="1098" y="464"/>
                </a:cubicBezTo>
                <a:moveTo>
                  <a:pt x="1159" y="464"/>
                </a:moveTo>
                <a:cubicBezTo>
                  <a:pt x="1139" y="464"/>
                  <a:pt x="1139" y="464"/>
                  <a:pt x="1139" y="464"/>
                </a:cubicBezTo>
                <a:cubicBezTo>
                  <a:pt x="1139" y="494"/>
                  <a:pt x="1139" y="494"/>
                  <a:pt x="1139" y="494"/>
                </a:cubicBezTo>
                <a:cubicBezTo>
                  <a:pt x="1145" y="494"/>
                  <a:pt x="1145" y="494"/>
                  <a:pt x="1145" y="494"/>
                </a:cubicBezTo>
                <a:cubicBezTo>
                  <a:pt x="1145" y="469"/>
                  <a:pt x="1145" y="469"/>
                  <a:pt x="1145" y="469"/>
                </a:cubicBezTo>
                <a:cubicBezTo>
                  <a:pt x="1159" y="469"/>
                  <a:pt x="1159" y="469"/>
                  <a:pt x="1159" y="469"/>
                </a:cubicBezTo>
                <a:cubicBezTo>
                  <a:pt x="1159" y="464"/>
                  <a:pt x="1159" y="464"/>
                  <a:pt x="1159" y="464"/>
                </a:cubicBezTo>
                <a:moveTo>
                  <a:pt x="1270" y="464"/>
                </a:moveTo>
                <a:cubicBezTo>
                  <a:pt x="1264" y="464"/>
                  <a:pt x="1264" y="464"/>
                  <a:pt x="1264" y="464"/>
                </a:cubicBezTo>
                <a:cubicBezTo>
                  <a:pt x="1259" y="470"/>
                  <a:pt x="1254" y="476"/>
                  <a:pt x="1252" y="478"/>
                </a:cubicBezTo>
                <a:cubicBezTo>
                  <a:pt x="1252" y="464"/>
                  <a:pt x="1252" y="464"/>
                  <a:pt x="1252" y="464"/>
                </a:cubicBezTo>
                <a:cubicBezTo>
                  <a:pt x="1246" y="464"/>
                  <a:pt x="1246" y="464"/>
                  <a:pt x="1246" y="464"/>
                </a:cubicBezTo>
                <a:cubicBezTo>
                  <a:pt x="1246" y="478"/>
                  <a:pt x="1246" y="478"/>
                  <a:pt x="1246" y="478"/>
                </a:cubicBezTo>
                <a:cubicBezTo>
                  <a:pt x="1244" y="476"/>
                  <a:pt x="1239" y="470"/>
                  <a:pt x="1235" y="464"/>
                </a:cubicBezTo>
                <a:cubicBezTo>
                  <a:pt x="1228" y="464"/>
                  <a:pt x="1228" y="464"/>
                  <a:pt x="1228" y="464"/>
                </a:cubicBezTo>
                <a:cubicBezTo>
                  <a:pt x="1234" y="472"/>
                  <a:pt x="1238" y="477"/>
                  <a:pt x="1240" y="478"/>
                </a:cubicBezTo>
                <a:cubicBezTo>
                  <a:pt x="1237" y="479"/>
                  <a:pt x="1234" y="481"/>
                  <a:pt x="1227" y="494"/>
                </a:cubicBezTo>
                <a:cubicBezTo>
                  <a:pt x="1234" y="494"/>
                  <a:pt x="1234" y="494"/>
                  <a:pt x="1234" y="494"/>
                </a:cubicBezTo>
                <a:cubicBezTo>
                  <a:pt x="1239" y="483"/>
                  <a:pt x="1243" y="481"/>
                  <a:pt x="1246" y="480"/>
                </a:cubicBezTo>
                <a:cubicBezTo>
                  <a:pt x="1246" y="494"/>
                  <a:pt x="1246" y="494"/>
                  <a:pt x="1246" y="494"/>
                </a:cubicBezTo>
                <a:cubicBezTo>
                  <a:pt x="1252" y="494"/>
                  <a:pt x="1252" y="494"/>
                  <a:pt x="1252" y="494"/>
                </a:cubicBezTo>
                <a:cubicBezTo>
                  <a:pt x="1252" y="480"/>
                  <a:pt x="1252" y="480"/>
                  <a:pt x="1252" y="480"/>
                </a:cubicBezTo>
                <a:cubicBezTo>
                  <a:pt x="1255" y="481"/>
                  <a:pt x="1259" y="483"/>
                  <a:pt x="1264" y="494"/>
                </a:cubicBezTo>
                <a:cubicBezTo>
                  <a:pt x="1271" y="494"/>
                  <a:pt x="1271" y="494"/>
                  <a:pt x="1271" y="494"/>
                </a:cubicBezTo>
                <a:cubicBezTo>
                  <a:pt x="1264" y="481"/>
                  <a:pt x="1261" y="479"/>
                  <a:pt x="1258" y="478"/>
                </a:cubicBezTo>
                <a:cubicBezTo>
                  <a:pt x="1260" y="477"/>
                  <a:pt x="1264" y="472"/>
                  <a:pt x="1270" y="464"/>
                </a:cubicBezTo>
                <a:moveTo>
                  <a:pt x="1282" y="489"/>
                </a:moveTo>
                <a:cubicBezTo>
                  <a:pt x="1284" y="483"/>
                  <a:pt x="1286" y="475"/>
                  <a:pt x="1286" y="469"/>
                </a:cubicBezTo>
                <a:cubicBezTo>
                  <a:pt x="1296" y="469"/>
                  <a:pt x="1296" y="469"/>
                  <a:pt x="1296" y="469"/>
                </a:cubicBezTo>
                <a:cubicBezTo>
                  <a:pt x="1296" y="489"/>
                  <a:pt x="1296" y="489"/>
                  <a:pt x="1296" y="489"/>
                </a:cubicBezTo>
                <a:cubicBezTo>
                  <a:pt x="1282" y="489"/>
                  <a:pt x="1282" y="489"/>
                  <a:pt x="1282" y="489"/>
                </a:cubicBezTo>
                <a:moveTo>
                  <a:pt x="1302" y="464"/>
                </a:moveTo>
                <a:cubicBezTo>
                  <a:pt x="1281" y="464"/>
                  <a:pt x="1281" y="464"/>
                  <a:pt x="1281" y="464"/>
                </a:cubicBezTo>
                <a:cubicBezTo>
                  <a:pt x="1281" y="473"/>
                  <a:pt x="1279" y="482"/>
                  <a:pt x="1277" y="489"/>
                </a:cubicBezTo>
                <a:cubicBezTo>
                  <a:pt x="1271" y="489"/>
                  <a:pt x="1271" y="489"/>
                  <a:pt x="1271" y="489"/>
                </a:cubicBezTo>
                <a:cubicBezTo>
                  <a:pt x="1273" y="502"/>
                  <a:pt x="1273" y="502"/>
                  <a:pt x="1273" y="502"/>
                </a:cubicBezTo>
                <a:cubicBezTo>
                  <a:pt x="1277" y="502"/>
                  <a:pt x="1277" y="502"/>
                  <a:pt x="1277" y="502"/>
                </a:cubicBezTo>
                <a:cubicBezTo>
                  <a:pt x="1277" y="494"/>
                  <a:pt x="1277" y="494"/>
                  <a:pt x="1277" y="494"/>
                </a:cubicBezTo>
                <a:cubicBezTo>
                  <a:pt x="1301" y="494"/>
                  <a:pt x="1301" y="494"/>
                  <a:pt x="1301" y="494"/>
                </a:cubicBezTo>
                <a:cubicBezTo>
                  <a:pt x="1301" y="502"/>
                  <a:pt x="1301" y="502"/>
                  <a:pt x="1301" y="502"/>
                </a:cubicBezTo>
                <a:cubicBezTo>
                  <a:pt x="1306" y="502"/>
                  <a:pt x="1306" y="502"/>
                  <a:pt x="1306" y="502"/>
                </a:cubicBezTo>
                <a:cubicBezTo>
                  <a:pt x="1307" y="489"/>
                  <a:pt x="1307" y="489"/>
                  <a:pt x="1307" y="489"/>
                </a:cubicBezTo>
                <a:cubicBezTo>
                  <a:pt x="1302" y="489"/>
                  <a:pt x="1302" y="489"/>
                  <a:pt x="1302" y="489"/>
                </a:cubicBezTo>
                <a:cubicBezTo>
                  <a:pt x="1302" y="464"/>
                  <a:pt x="1302" y="464"/>
                  <a:pt x="1302" y="464"/>
                </a:cubicBezTo>
                <a:moveTo>
                  <a:pt x="1402" y="464"/>
                </a:moveTo>
                <a:cubicBezTo>
                  <a:pt x="1374" y="464"/>
                  <a:pt x="1374" y="464"/>
                  <a:pt x="1374" y="464"/>
                </a:cubicBezTo>
                <a:cubicBezTo>
                  <a:pt x="1374" y="469"/>
                  <a:pt x="1374" y="469"/>
                  <a:pt x="1374" y="469"/>
                </a:cubicBezTo>
                <a:cubicBezTo>
                  <a:pt x="1385" y="469"/>
                  <a:pt x="1385" y="469"/>
                  <a:pt x="1385" y="469"/>
                </a:cubicBezTo>
                <a:cubicBezTo>
                  <a:pt x="1385" y="494"/>
                  <a:pt x="1385" y="494"/>
                  <a:pt x="1385" y="494"/>
                </a:cubicBezTo>
                <a:cubicBezTo>
                  <a:pt x="1391" y="494"/>
                  <a:pt x="1391" y="494"/>
                  <a:pt x="1391" y="494"/>
                </a:cubicBezTo>
                <a:cubicBezTo>
                  <a:pt x="1391" y="469"/>
                  <a:pt x="1391" y="469"/>
                  <a:pt x="1391" y="469"/>
                </a:cubicBezTo>
                <a:cubicBezTo>
                  <a:pt x="1402" y="469"/>
                  <a:pt x="1402" y="469"/>
                  <a:pt x="1402" y="469"/>
                </a:cubicBezTo>
                <a:cubicBezTo>
                  <a:pt x="1402" y="464"/>
                  <a:pt x="1402" y="464"/>
                  <a:pt x="1402" y="464"/>
                </a:cubicBezTo>
                <a:moveTo>
                  <a:pt x="1444" y="478"/>
                </a:moveTo>
                <a:cubicBezTo>
                  <a:pt x="1441" y="478"/>
                  <a:pt x="1440" y="476"/>
                  <a:pt x="1440" y="473"/>
                </a:cubicBezTo>
                <a:cubicBezTo>
                  <a:pt x="1440" y="470"/>
                  <a:pt x="1441" y="469"/>
                  <a:pt x="1444" y="469"/>
                </a:cubicBezTo>
                <a:cubicBezTo>
                  <a:pt x="1454" y="469"/>
                  <a:pt x="1454" y="469"/>
                  <a:pt x="1454" y="469"/>
                </a:cubicBezTo>
                <a:cubicBezTo>
                  <a:pt x="1454" y="478"/>
                  <a:pt x="1454" y="478"/>
                  <a:pt x="1454" y="478"/>
                </a:cubicBezTo>
                <a:cubicBezTo>
                  <a:pt x="1444" y="478"/>
                  <a:pt x="1444" y="478"/>
                  <a:pt x="1444" y="478"/>
                </a:cubicBezTo>
                <a:moveTo>
                  <a:pt x="1460" y="464"/>
                </a:moveTo>
                <a:cubicBezTo>
                  <a:pt x="1443" y="464"/>
                  <a:pt x="1443" y="464"/>
                  <a:pt x="1443" y="464"/>
                </a:cubicBezTo>
                <a:cubicBezTo>
                  <a:pt x="1436" y="464"/>
                  <a:pt x="1434" y="468"/>
                  <a:pt x="1434" y="473"/>
                </a:cubicBezTo>
                <a:cubicBezTo>
                  <a:pt x="1434" y="477"/>
                  <a:pt x="1436" y="481"/>
                  <a:pt x="1443" y="481"/>
                </a:cubicBezTo>
                <a:cubicBezTo>
                  <a:pt x="1439" y="481"/>
                  <a:pt x="1437" y="483"/>
                  <a:pt x="1432" y="494"/>
                </a:cubicBezTo>
                <a:cubicBezTo>
                  <a:pt x="1438" y="494"/>
                  <a:pt x="1438" y="494"/>
                  <a:pt x="1438" y="494"/>
                </a:cubicBezTo>
                <a:cubicBezTo>
                  <a:pt x="1442" y="484"/>
                  <a:pt x="1445" y="482"/>
                  <a:pt x="1449" y="482"/>
                </a:cubicBezTo>
                <a:cubicBezTo>
                  <a:pt x="1454" y="482"/>
                  <a:pt x="1454" y="482"/>
                  <a:pt x="1454" y="482"/>
                </a:cubicBezTo>
                <a:cubicBezTo>
                  <a:pt x="1454" y="494"/>
                  <a:pt x="1454" y="494"/>
                  <a:pt x="1454" y="494"/>
                </a:cubicBezTo>
                <a:cubicBezTo>
                  <a:pt x="1460" y="494"/>
                  <a:pt x="1460" y="494"/>
                  <a:pt x="1460" y="494"/>
                </a:cubicBezTo>
                <a:cubicBezTo>
                  <a:pt x="1460" y="464"/>
                  <a:pt x="1460" y="464"/>
                  <a:pt x="1460" y="464"/>
                </a:cubicBezTo>
                <a:moveTo>
                  <a:pt x="583" y="521"/>
                </a:moveTo>
                <a:cubicBezTo>
                  <a:pt x="580" y="521"/>
                  <a:pt x="576" y="521"/>
                  <a:pt x="572" y="519"/>
                </a:cubicBezTo>
                <a:cubicBezTo>
                  <a:pt x="572" y="494"/>
                  <a:pt x="572" y="494"/>
                  <a:pt x="572" y="494"/>
                </a:cubicBezTo>
                <a:cubicBezTo>
                  <a:pt x="572" y="490"/>
                  <a:pt x="577" y="488"/>
                  <a:pt x="583" y="488"/>
                </a:cubicBezTo>
                <a:cubicBezTo>
                  <a:pt x="592" y="488"/>
                  <a:pt x="595" y="492"/>
                  <a:pt x="595" y="505"/>
                </a:cubicBezTo>
                <a:cubicBezTo>
                  <a:pt x="595" y="519"/>
                  <a:pt x="592" y="521"/>
                  <a:pt x="583" y="521"/>
                </a:cubicBezTo>
                <a:moveTo>
                  <a:pt x="572" y="463"/>
                </a:moveTo>
                <a:cubicBezTo>
                  <a:pt x="564" y="463"/>
                  <a:pt x="564" y="463"/>
                  <a:pt x="564" y="463"/>
                </a:cubicBezTo>
                <a:cubicBezTo>
                  <a:pt x="564" y="525"/>
                  <a:pt x="564" y="525"/>
                  <a:pt x="564" y="525"/>
                </a:cubicBezTo>
                <a:cubicBezTo>
                  <a:pt x="569" y="527"/>
                  <a:pt x="577" y="528"/>
                  <a:pt x="583" y="528"/>
                </a:cubicBezTo>
                <a:cubicBezTo>
                  <a:pt x="597" y="528"/>
                  <a:pt x="604" y="523"/>
                  <a:pt x="604" y="505"/>
                </a:cubicBezTo>
                <a:cubicBezTo>
                  <a:pt x="604" y="486"/>
                  <a:pt x="598" y="481"/>
                  <a:pt x="584" y="481"/>
                </a:cubicBezTo>
                <a:cubicBezTo>
                  <a:pt x="579" y="481"/>
                  <a:pt x="575" y="483"/>
                  <a:pt x="572" y="484"/>
                </a:cubicBezTo>
                <a:cubicBezTo>
                  <a:pt x="572" y="463"/>
                  <a:pt x="572" y="463"/>
                  <a:pt x="572" y="463"/>
                </a:cubicBezTo>
                <a:moveTo>
                  <a:pt x="767" y="490"/>
                </a:moveTo>
                <a:cubicBezTo>
                  <a:pt x="761" y="490"/>
                  <a:pt x="759" y="488"/>
                  <a:pt x="759" y="479"/>
                </a:cubicBezTo>
                <a:cubicBezTo>
                  <a:pt x="759" y="470"/>
                  <a:pt x="761" y="468"/>
                  <a:pt x="767" y="468"/>
                </a:cubicBezTo>
                <a:cubicBezTo>
                  <a:pt x="773" y="468"/>
                  <a:pt x="775" y="470"/>
                  <a:pt x="775" y="479"/>
                </a:cubicBezTo>
                <a:cubicBezTo>
                  <a:pt x="775" y="488"/>
                  <a:pt x="773" y="490"/>
                  <a:pt x="767" y="490"/>
                </a:cubicBezTo>
                <a:moveTo>
                  <a:pt x="767" y="463"/>
                </a:moveTo>
                <a:cubicBezTo>
                  <a:pt x="758" y="463"/>
                  <a:pt x="753" y="467"/>
                  <a:pt x="753" y="479"/>
                </a:cubicBezTo>
                <a:cubicBezTo>
                  <a:pt x="753" y="491"/>
                  <a:pt x="758" y="495"/>
                  <a:pt x="767" y="495"/>
                </a:cubicBezTo>
                <a:cubicBezTo>
                  <a:pt x="777" y="495"/>
                  <a:pt x="781" y="491"/>
                  <a:pt x="781" y="479"/>
                </a:cubicBezTo>
                <a:cubicBezTo>
                  <a:pt x="781" y="467"/>
                  <a:pt x="777" y="463"/>
                  <a:pt x="767" y="463"/>
                </a:cubicBezTo>
                <a:moveTo>
                  <a:pt x="828" y="476"/>
                </a:moveTo>
                <a:cubicBezTo>
                  <a:pt x="828" y="470"/>
                  <a:pt x="830" y="468"/>
                  <a:pt x="836" y="468"/>
                </a:cubicBezTo>
                <a:cubicBezTo>
                  <a:pt x="841" y="468"/>
                  <a:pt x="843" y="469"/>
                  <a:pt x="843" y="476"/>
                </a:cubicBezTo>
                <a:cubicBezTo>
                  <a:pt x="828" y="476"/>
                  <a:pt x="828" y="476"/>
                  <a:pt x="828" y="476"/>
                </a:cubicBezTo>
                <a:moveTo>
                  <a:pt x="836" y="463"/>
                </a:moveTo>
                <a:cubicBezTo>
                  <a:pt x="827" y="463"/>
                  <a:pt x="822" y="467"/>
                  <a:pt x="822" y="479"/>
                </a:cubicBezTo>
                <a:cubicBezTo>
                  <a:pt x="822" y="491"/>
                  <a:pt x="827" y="495"/>
                  <a:pt x="836" y="495"/>
                </a:cubicBezTo>
                <a:cubicBezTo>
                  <a:pt x="839" y="495"/>
                  <a:pt x="843" y="494"/>
                  <a:pt x="847" y="493"/>
                </a:cubicBezTo>
                <a:cubicBezTo>
                  <a:pt x="845" y="489"/>
                  <a:pt x="845" y="489"/>
                  <a:pt x="845" y="489"/>
                </a:cubicBezTo>
                <a:cubicBezTo>
                  <a:pt x="843" y="489"/>
                  <a:pt x="839" y="490"/>
                  <a:pt x="837" y="490"/>
                </a:cubicBezTo>
                <a:cubicBezTo>
                  <a:pt x="831" y="490"/>
                  <a:pt x="828" y="488"/>
                  <a:pt x="828" y="480"/>
                </a:cubicBezTo>
                <a:cubicBezTo>
                  <a:pt x="848" y="480"/>
                  <a:pt x="848" y="480"/>
                  <a:pt x="848" y="480"/>
                </a:cubicBezTo>
                <a:cubicBezTo>
                  <a:pt x="849" y="466"/>
                  <a:pt x="845" y="463"/>
                  <a:pt x="836" y="463"/>
                </a:cubicBezTo>
                <a:moveTo>
                  <a:pt x="868" y="490"/>
                </a:moveTo>
                <a:cubicBezTo>
                  <a:pt x="864" y="490"/>
                  <a:pt x="861" y="489"/>
                  <a:pt x="861" y="486"/>
                </a:cubicBezTo>
                <a:cubicBezTo>
                  <a:pt x="861" y="469"/>
                  <a:pt x="861" y="469"/>
                  <a:pt x="861" y="469"/>
                </a:cubicBezTo>
                <a:cubicBezTo>
                  <a:pt x="863" y="468"/>
                  <a:pt x="866" y="468"/>
                  <a:pt x="868" y="468"/>
                </a:cubicBezTo>
                <a:cubicBezTo>
                  <a:pt x="874" y="468"/>
                  <a:pt x="876" y="470"/>
                  <a:pt x="876" y="479"/>
                </a:cubicBezTo>
                <a:cubicBezTo>
                  <a:pt x="876" y="488"/>
                  <a:pt x="874" y="490"/>
                  <a:pt x="868" y="490"/>
                </a:cubicBezTo>
                <a:moveTo>
                  <a:pt x="868" y="463"/>
                </a:moveTo>
                <a:cubicBezTo>
                  <a:pt x="864" y="463"/>
                  <a:pt x="859" y="464"/>
                  <a:pt x="856" y="465"/>
                </a:cubicBezTo>
                <a:cubicBezTo>
                  <a:pt x="856" y="506"/>
                  <a:pt x="856" y="506"/>
                  <a:pt x="856" y="506"/>
                </a:cubicBezTo>
                <a:cubicBezTo>
                  <a:pt x="861" y="506"/>
                  <a:pt x="861" y="506"/>
                  <a:pt x="861" y="506"/>
                </a:cubicBezTo>
                <a:cubicBezTo>
                  <a:pt x="861" y="493"/>
                  <a:pt x="861" y="493"/>
                  <a:pt x="861" y="493"/>
                </a:cubicBezTo>
                <a:cubicBezTo>
                  <a:pt x="863" y="494"/>
                  <a:pt x="865" y="495"/>
                  <a:pt x="869" y="495"/>
                </a:cubicBezTo>
                <a:cubicBezTo>
                  <a:pt x="878" y="495"/>
                  <a:pt x="882" y="491"/>
                  <a:pt x="882" y="479"/>
                </a:cubicBezTo>
                <a:cubicBezTo>
                  <a:pt x="882" y="467"/>
                  <a:pt x="878" y="463"/>
                  <a:pt x="868" y="463"/>
                </a:cubicBezTo>
                <a:moveTo>
                  <a:pt x="929" y="476"/>
                </a:moveTo>
                <a:cubicBezTo>
                  <a:pt x="930" y="470"/>
                  <a:pt x="932" y="468"/>
                  <a:pt x="937" y="468"/>
                </a:cubicBezTo>
                <a:cubicBezTo>
                  <a:pt x="942" y="468"/>
                  <a:pt x="944" y="469"/>
                  <a:pt x="944" y="476"/>
                </a:cubicBezTo>
                <a:cubicBezTo>
                  <a:pt x="929" y="476"/>
                  <a:pt x="929" y="476"/>
                  <a:pt x="929" y="476"/>
                </a:cubicBezTo>
                <a:moveTo>
                  <a:pt x="937" y="463"/>
                </a:moveTo>
                <a:cubicBezTo>
                  <a:pt x="928" y="463"/>
                  <a:pt x="923" y="467"/>
                  <a:pt x="923" y="479"/>
                </a:cubicBezTo>
                <a:cubicBezTo>
                  <a:pt x="923" y="491"/>
                  <a:pt x="929" y="495"/>
                  <a:pt x="938" y="495"/>
                </a:cubicBezTo>
                <a:cubicBezTo>
                  <a:pt x="941" y="495"/>
                  <a:pt x="945" y="494"/>
                  <a:pt x="948" y="493"/>
                </a:cubicBezTo>
                <a:cubicBezTo>
                  <a:pt x="947" y="489"/>
                  <a:pt x="947" y="489"/>
                  <a:pt x="947" y="489"/>
                </a:cubicBezTo>
                <a:cubicBezTo>
                  <a:pt x="945" y="489"/>
                  <a:pt x="941" y="490"/>
                  <a:pt x="938" y="490"/>
                </a:cubicBezTo>
                <a:cubicBezTo>
                  <a:pt x="932" y="490"/>
                  <a:pt x="929" y="488"/>
                  <a:pt x="929" y="480"/>
                </a:cubicBezTo>
                <a:cubicBezTo>
                  <a:pt x="950" y="480"/>
                  <a:pt x="950" y="480"/>
                  <a:pt x="950" y="480"/>
                </a:cubicBezTo>
                <a:cubicBezTo>
                  <a:pt x="950" y="466"/>
                  <a:pt x="946" y="463"/>
                  <a:pt x="937" y="463"/>
                </a:cubicBezTo>
                <a:moveTo>
                  <a:pt x="1020" y="490"/>
                </a:moveTo>
                <a:cubicBezTo>
                  <a:pt x="1014" y="490"/>
                  <a:pt x="1012" y="488"/>
                  <a:pt x="1012" y="479"/>
                </a:cubicBezTo>
                <a:cubicBezTo>
                  <a:pt x="1012" y="470"/>
                  <a:pt x="1014" y="468"/>
                  <a:pt x="1020" y="468"/>
                </a:cubicBezTo>
                <a:cubicBezTo>
                  <a:pt x="1026" y="468"/>
                  <a:pt x="1028" y="470"/>
                  <a:pt x="1028" y="479"/>
                </a:cubicBezTo>
                <a:cubicBezTo>
                  <a:pt x="1028" y="488"/>
                  <a:pt x="1026" y="490"/>
                  <a:pt x="1020" y="490"/>
                </a:cubicBezTo>
                <a:moveTo>
                  <a:pt x="1020" y="463"/>
                </a:moveTo>
                <a:cubicBezTo>
                  <a:pt x="1011" y="463"/>
                  <a:pt x="1006" y="467"/>
                  <a:pt x="1006" y="479"/>
                </a:cubicBezTo>
                <a:cubicBezTo>
                  <a:pt x="1006" y="491"/>
                  <a:pt x="1011" y="495"/>
                  <a:pt x="1020" y="495"/>
                </a:cubicBezTo>
                <a:cubicBezTo>
                  <a:pt x="1030" y="495"/>
                  <a:pt x="1034" y="491"/>
                  <a:pt x="1034" y="479"/>
                </a:cubicBezTo>
                <a:cubicBezTo>
                  <a:pt x="1034" y="467"/>
                  <a:pt x="1030" y="463"/>
                  <a:pt x="1020" y="463"/>
                </a:cubicBezTo>
                <a:moveTo>
                  <a:pt x="1051" y="463"/>
                </a:moveTo>
                <a:cubicBezTo>
                  <a:pt x="1047" y="463"/>
                  <a:pt x="1043" y="464"/>
                  <a:pt x="1040" y="464"/>
                </a:cubicBezTo>
                <a:cubicBezTo>
                  <a:pt x="1042" y="469"/>
                  <a:pt x="1042" y="469"/>
                  <a:pt x="1042" y="469"/>
                </a:cubicBezTo>
                <a:cubicBezTo>
                  <a:pt x="1044" y="468"/>
                  <a:pt x="1047" y="468"/>
                  <a:pt x="1050" y="468"/>
                </a:cubicBezTo>
                <a:cubicBezTo>
                  <a:pt x="1056" y="468"/>
                  <a:pt x="1058" y="469"/>
                  <a:pt x="1058" y="472"/>
                </a:cubicBezTo>
                <a:cubicBezTo>
                  <a:pt x="1058" y="475"/>
                  <a:pt x="1056" y="476"/>
                  <a:pt x="1051" y="476"/>
                </a:cubicBezTo>
                <a:cubicBezTo>
                  <a:pt x="1046" y="476"/>
                  <a:pt x="1046" y="476"/>
                  <a:pt x="1046" y="476"/>
                </a:cubicBezTo>
                <a:cubicBezTo>
                  <a:pt x="1046" y="480"/>
                  <a:pt x="1046" y="480"/>
                  <a:pt x="1046" y="480"/>
                </a:cubicBezTo>
                <a:cubicBezTo>
                  <a:pt x="1051" y="480"/>
                  <a:pt x="1051" y="480"/>
                  <a:pt x="1051" y="480"/>
                </a:cubicBezTo>
                <a:cubicBezTo>
                  <a:pt x="1057" y="480"/>
                  <a:pt x="1059" y="481"/>
                  <a:pt x="1059" y="485"/>
                </a:cubicBezTo>
                <a:cubicBezTo>
                  <a:pt x="1059" y="489"/>
                  <a:pt x="1057" y="490"/>
                  <a:pt x="1050" y="490"/>
                </a:cubicBezTo>
                <a:cubicBezTo>
                  <a:pt x="1047" y="490"/>
                  <a:pt x="1044" y="490"/>
                  <a:pt x="1041" y="489"/>
                </a:cubicBezTo>
                <a:cubicBezTo>
                  <a:pt x="1040" y="494"/>
                  <a:pt x="1040" y="494"/>
                  <a:pt x="1040" y="494"/>
                </a:cubicBezTo>
                <a:cubicBezTo>
                  <a:pt x="1043" y="495"/>
                  <a:pt x="1047" y="495"/>
                  <a:pt x="1051" y="495"/>
                </a:cubicBezTo>
                <a:cubicBezTo>
                  <a:pt x="1060" y="495"/>
                  <a:pt x="1065" y="493"/>
                  <a:pt x="1065" y="486"/>
                </a:cubicBezTo>
                <a:cubicBezTo>
                  <a:pt x="1065" y="482"/>
                  <a:pt x="1063" y="478"/>
                  <a:pt x="1057" y="478"/>
                </a:cubicBezTo>
                <a:cubicBezTo>
                  <a:pt x="1063" y="478"/>
                  <a:pt x="1064" y="475"/>
                  <a:pt x="1064" y="471"/>
                </a:cubicBezTo>
                <a:cubicBezTo>
                  <a:pt x="1064" y="465"/>
                  <a:pt x="1060" y="463"/>
                  <a:pt x="1051" y="463"/>
                </a:cubicBezTo>
                <a:moveTo>
                  <a:pt x="1118" y="490"/>
                </a:moveTo>
                <a:cubicBezTo>
                  <a:pt x="1113" y="490"/>
                  <a:pt x="1111" y="490"/>
                  <a:pt x="1111" y="485"/>
                </a:cubicBezTo>
                <a:cubicBezTo>
                  <a:pt x="1111" y="480"/>
                  <a:pt x="1113" y="479"/>
                  <a:pt x="1118" y="479"/>
                </a:cubicBezTo>
                <a:cubicBezTo>
                  <a:pt x="1121" y="479"/>
                  <a:pt x="1123" y="479"/>
                  <a:pt x="1125" y="480"/>
                </a:cubicBezTo>
                <a:cubicBezTo>
                  <a:pt x="1125" y="489"/>
                  <a:pt x="1125" y="489"/>
                  <a:pt x="1125" y="489"/>
                </a:cubicBezTo>
                <a:cubicBezTo>
                  <a:pt x="1123" y="490"/>
                  <a:pt x="1121" y="490"/>
                  <a:pt x="1118" y="490"/>
                </a:cubicBezTo>
                <a:moveTo>
                  <a:pt x="1118" y="463"/>
                </a:moveTo>
                <a:cubicBezTo>
                  <a:pt x="1114" y="463"/>
                  <a:pt x="1110" y="464"/>
                  <a:pt x="1107" y="465"/>
                </a:cubicBezTo>
                <a:cubicBezTo>
                  <a:pt x="1108" y="469"/>
                  <a:pt x="1108" y="469"/>
                  <a:pt x="1108" y="469"/>
                </a:cubicBezTo>
                <a:cubicBezTo>
                  <a:pt x="1111" y="468"/>
                  <a:pt x="1114" y="468"/>
                  <a:pt x="1117" y="468"/>
                </a:cubicBezTo>
                <a:cubicBezTo>
                  <a:pt x="1124" y="468"/>
                  <a:pt x="1125" y="469"/>
                  <a:pt x="1125" y="476"/>
                </a:cubicBezTo>
                <a:cubicBezTo>
                  <a:pt x="1122" y="475"/>
                  <a:pt x="1120" y="475"/>
                  <a:pt x="1117" y="475"/>
                </a:cubicBezTo>
                <a:cubicBezTo>
                  <a:pt x="1110" y="475"/>
                  <a:pt x="1105" y="476"/>
                  <a:pt x="1105" y="485"/>
                </a:cubicBezTo>
                <a:cubicBezTo>
                  <a:pt x="1105" y="493"/>
                  <a:pt x="1109" y="495"/>
                  <a:pt x="1118" y="495"/>
                </a:cubicBezTo>
                <a:cubicBezTo>
                  <a:pt x="1122" y="495"/>
                  <a:pt x="1127" y="494"/>
                  <a:pt x="1131" y="493"/>
                </a:cubicBezTo>
                <a:cubicBezTo>
                  <a:pt x="1131" y="475"/>
                  <a:pt x="1131" y="475"/>
                  <a:pt x="1131" y="475"/>
                </a:cubicBezTo>
                <a:cubicBezTo>
                  <a:pt x="1131" y="466"/>
                  <a:pt x="1127" y="463"/>
                  <a:pt x="1118" y="463"/>
                </a:cubicBezTo>
                <a:moveTo>
                  <a:pt x="1177" y="490"/>
                </a:moveTo>
                <a:cubicBezTo>
                  <a:pt x="1173" y="490"/>
                  <a:pt x="1170" y="489"/>
                  <a:pt x="1170" y="486"/>
                </a:cubicBezTo>
                <a:cubicBezTo>
                  <a:pt x="1170" y="469"/>
                  <a:pt x="1170" y="469"/>
                  <a:pt x="1170" y="469"/>
                </a:cubicBezTo>
                <a:cubicBezTo>
                  <a:pt x="1171" y="468"/>
                  <a:pt x="1174" y="468"/>
                  <a:pt x="1177" y="468"/>
                </a:cubicBezTo>
                <a:cubicBezTo>
                  <a:pt x="1183" y="468"/>
                  <a:pt x="1185" y="470"/>
                  <a:pt x="1185" y="479"/>
                </a:cubicBezTo>
                <a:cubicBezTo>
                  <a:pt x="1185" y="488"/>
                  <a:pt x="1183" y="490"/>
                  <a:pt x="1177" y="490"/>
                </a:cubicBezTo>
                <a:moveTo>
                  <a:pt x="1177" y="463"/>
                </a:moveTo>
                <a:cubicBezTo>
                  <a:pt x="1173" y="463"/>
                  <a:pt x="1167" y="464"/>
                  <a:pt x="1164" y="465"/>
                </a:cubicBezTo>
                <a:cubicBezTo>
                  <a:pt x="1164" y="506"/>
                  <a:pt x="1164" y="506"/>
                  <a:pt x="1164" y="506"/>
                </a:cubicBezTo>
                <a:cubicBezTo>
                  <a:pt x="1170" y="506"/>
                  <a:pt x="1170" y="506"/>
                  <a:pt x="1170" y="506"/>
                </a:cubicBezTo>
                <a:cubicBezTo>
                  <a:pt x="1170" y="493"/>
                  <a:pt x="1170" y="493"/>
                  <a:pt x="1170" y="493"/>
                </a:cubicBezTo>
                <a:cubicBezTo>
                  <a:pt x="1171" y="494"/>
                  <a:pt x="1174" y="495"/>
                  <a:pt x="1177" y="495"/>
                </a:cubicBezTo>
                <a:cubicBezTo>
                  <a:pt x="1186" y="495"/>
                  <a:pt x="1191" y="491"/>
                  <a:pt x="1191" y="479"/>
                </a:cubicBezTo>
                <a:cubicBezTo>
                  <a:pt x="1191" y="467"/>
                  <a:pt x="1186" y="463"/>
                  <a:pt x="1177" y="463"/>
                </a:cubicBezTo>
                <a:moveTo>
                  <a:pt x="1210" y="490"/>
                </a:moveTo>
                <a:cubicBezTo>
                  <a:pt x="1205" y="490"/>
                  <a:pt x="1203" y="490"/>
                  <a:pt x="1203" y="485"/>
                </a:cubicBezTo>
                <a:cubicBezTo>
                  <a:pt x="1203" y="480"/>
                  <a:pt x="1205" y="479"/>
                  <a:pt x="1210" y="479"/>
                </a:cubicBezTo>
                <a:cubicBezTo>
                  <a:pt x="1213" y="479"/>
                  <a:pt x="1215" y="479"/>
                  <a:pt x="1217" y="480"/>
                </a:cubicBezTo>
                <a:cubicBezTo>
                  <a:pt x="1217" y="489"/>
                  <a:pt x="1217" y="489"/>
                  <a:pt x="1217" y="489"/>
                </a:cubicBezTo>
                <a:cubicBezTo>
                  <a:pt x="1215" y="490"/>
                  <a:pt x="1213" y="490"/>
                  <a:pt x="1210" y="490"/>
                </a:cubicBezTo>
                <a:moveTo>
                  <a:pt x="1210" y="463"/>
                </a:moveTo>
                <a:cubicBezTo>
                  <a:pt x="1206" y="463"/>
                  <a:pt x="1202" y="464"/>
                  <a:pt x="1199" y="465"/>
                </a:cubicBezTo>
                <a:cubicBezTo>
                  <a:pt x="1200" y="469"/>
                  <a:pt x="1200" y="469"/>
                  <a:pt x="1200" y="469"/>
                </a:cubicBezTo>
                <a:cubicBezTo>
                  <a:pt x="1203" y="468"/>
                  <a:pt x="1206" y="468"/>
                  <a:pt x="1209" y="468"/>
                </a:cubicBezTo>
                <a:cubicBezTo>
                  <a:pt x="1216" y="468"/>
                  <a:pt x="1217" y="469"/>
                  <a:pt x="1217" y="476"/>
                </a:cubicBezTo>
                <a:cubicBezTo>
                  <a:pt x="1214" y="475"/>
                  <a:pt x="1212" y="475"/>
                  <a:pt x="1209" y="475"/>
                </a:cubicBezTo>
                <a:cubicBezTo>
                  <a:pt x="1202" y="475"/>
                  <a:pt x="1197" y="476"/>
                  <a:pt x="1197" y="485"/>
                </a:cubicBezTo>
                <a:cubicBezTo>
                  <a:pt x="1197" y="493"/>
                  <a:pt x="1201" y="495"/>
                  <a:pt x="1210" y="495"/>
                </a:cubicBezTo>
                <a:cubicBezTo>
                  <a:pt x="1214" y="495"/>
                  <a:pt x="1219" y="494"/>
                  <a:pt x="1223" y="493"/>
                </a:cubicBezTo>
                <a:cubicBezTo>
                  <a:pt x="1223" y="475"/>
                  <a:pt x="1223" y="475"/>
                  <a:pt x="1223" y="475"/>
                </a:cubicBezTo>
                <a:cubicBezTo>
                  <a:pt x="1223" y="466"/>
                  <a:pt x="1219" y="463"/>
                  <a:pt x="1210" y="463"/>
                </a:cubicBezTo>
                <a:moveTo>
                  <a:pt x="1324" y="490"/>
                </a:moveTo>
                <a:cubicBezTo>
                  <a:pt x="1318" y="490"/>
                  <a:pt x="1317" y="490"/>
                  <a:pt x="1317" y="485"/>
                </a:cubicBezTo>
                <a:cubicBezTo>
                  <a:pt x="1317" y="480"/>
                  <a:pt x="1319" y="479"/>
                  <a:pt x="1324" y="479"/>
                </a:cubicBezTo>
                <a:cubicBezTo>
                  <a:pt x="1326" y="479"/>
                  <a:pt x="1329" y="479"/>
                  <a:pt x="1331" y="480"/>
                </a:cubicBezTo>
                <a:cubicBezTo>
                  <a:pt x="1331" y="489"/>
                  <a:pt x="1331" y="489"/>
                  <a:pt x="1331" y="489"/>
                </a:cubicBezTo>
                <a:cubicBezTo>
                  <a:pt x="1329" y="490"/>
                  <a:pt x="1326" y="490"/>
                  <a:pt x="1324" y="490"/>
                </a:cubicBezTo>
                <a:moveTo>
                  <a:pt x="1324" y="463"/>
                </a:moveTo>
                <a:cubicBezTo>
                  <a:pt x="1319" y="463"/>
                  <a:pt x="1315" y="464"/>
                  <a:pt x="1312" y="465"/>
                </a:cubicBezTo>
                <a:cubicBezTo>
                  <a:pt x="1314" y="469"/>
                  <a:pt x="1314" y="469"/>
                  <a:pt x="1314" y="469"/>
                </a:cubicBezTo>
                <a:cubicBezTo>
                  <a:pt x="1316" y="468"/>
                  <a:pt x="1320" y="468"/>
                  <a:pt x="1323" y="468"/>
                </a:cubicBezTo>
                <a:cubicBezTo>
                  <a:pt x="1329" y="468"/>
                  <a:pt x="1331" y="469"/>
                  <a:pt x="1331" y="476"/>
                </a:cubicBezTo>
                <a:cubicBezTo>
                  <a:pt x="1328" y="475"/>
                  <a:pt x="1326" y="475"/>
                  <a:pt x="1323" y="475"/>
                </a:cubicBezTo>
                <a:cubicBezTo>
                  <a:pt x="1316" y="475"/>
                  <a:pt x="1311" y="476"/>
                  <a:pt x="1311" y="485"/>
                </a:cubicBezTo>
                <a:cubicBezTo>
                  <a:pt x="1311" y="493"/>
                  <a:pt x="1314" y="495"/>
                  <a:pt x="1323" y="495"/>
                </a:cubicBezTo>
                <a:cubicBezTo>
                  <a:pt x="1327" y="495"/>
                  <a:pt x="1333" y="494"/>
                  <a:pt x="1336" y="493"/>
                </a:cubicBezTo>
                <a:cubicBezTo>
                  <a:pt x="1336" y="475"/>
                  <a:pt x="1336" y="475"/>
                  <a:pt x="1336" y="475"/>
                </a:cubicBezTo>
                <a:cubicBezTo>
                  <a:pt x="1336" y="466"/>
                  <a:pt x="1332" y="463"/>
                  <a:pt x="1324" y="463"/>
                </a:cubicBezTo>
                <a:moveTo>
                  <a:pt x="1350" y="476"/>
                </a:moveTo>
                <a:cubicBezTo>
                  <a:pt x="1351" y="470"/>
                  <a:pt x="1353" y="468"/>
                  <a:pt x="1358" y="468"/>
                </a:cubicBezTo>
                <a:cubicBezTo>
                  <a:pt x="1363" y="468"/>
                  <a:pt x="1365" y="469"/>
                  <a:pt x="1365" y="476"/>
                </a:cubicBezTo>
                <a:cubicBezTo>
                  <a:pt x="1350" y="476"/>
                  <a:pt x="1350" y="476"/>
                  <a:pt x="1350" y="476"/>
                </a:cubicBezTo>
                <a:moveTo>
                  <a:pt x="1358" y="463"/>
                </a:moveTo>
                <a:cubicBezTo>
                  <a:pt x="1349" y="463"/>
                  <a:pt x="1344" y="467"/>
                  <a:pt x="1344" y="479"/>
                </a:cubicBezTo>
                <a:cubicBezTo>
                  <a:pt x="1344" y="491"/>
                  <a:pt x="1349" y="495"/>
                  <a:pt x="1358" y="495"/>
                </a:cubicBezTo>
                <a:cubicBezTo>
                  <a:pt x="1361" y="495"/>
                  <a:pt x="1366" y="494"/>
                  <a:pt x="1369" y="493"/>
                </a:cubicBezTo>
                <a:cubicBezTo>
                  <a:pt x="1368" y="489"/>
                  <a:pt x="1368" y="489"/>
                  <a:pt x="1368" y="489"/>
                </a:cubicBezTo>
                <a:cubicBezTo>
                  <a:pt x="1365" y="489"/>
                  <a:pt x="1361" y="490"/>
                  <a:pt x="1359" y="490"/>
                </a:cubicBezTo>
                <a:cubicBezTo>
                  <a:pt x="1353" y="490"/>
                  <a:pt x="1350" y="488"/>
                  <a:pt x="1350" y="480"/>
                </a:cubicBezTo>
                <a:cubicBezTo>
                  <a:pt x="1371" y="480"/>
                  <a:pt x="1371" y="480"/>
                  <a:pt x="1371" y="480"/>
                </a:cubicBezTo>
                <a:cubicBezTo>
                  <a:pt x="1371" y="466"/>
                  <a:pt x="1367" y="463"/>
                  <a:pt x="1358" y="463"/>
                </a:cubicBezTo>
                <a:moveTo>
                  <a:pt x="1420" y="463"/>
                </a:moveTo>
                <a:cubicBezTo>
                  <a:pt x="1411" y="463"/>
                  <a:pt x="1405" y="467"/>
                  <a:pt x="1405" y="479"/>
                </a:cubicBezTo>
                <a:cubicBezTo>
                  <a:pt x="1405" y="491"/>
                  <a:pt x="1411" y="495"/>
                  <a:pt x="1420" y="495"/>
                </a:cubicBezTo>
                <a:cubicBezTo>
                  <a:pt x="1423" y="495"/>
                  <a:pt x="1427" y="494"/>
                  <a:pt x="1429" y="493"/>
                </a:cubicBezTo>
                <a:cubicBezTo>
                  <a:pt x="1428" y="488"/>
                  <a:pt x="1428" y="488"/>
                  <a:pt x="1428" y="488"/>
                </a:cubicBezTo>
                <a:cubicBezTo>
                  <a:pt x="1426" y="489"/>
                  <a:pt x="1423" y="490"/>
                  <a:pt x="1421" y="490"/>
                </a:cubicBezTo>
                <a:cubicBezTo>
                  <a:pt x="1414" y="490"/>
                  <a:pt x="1411" y="488"/>
                  <a:pt x="1411" y="479"/>
                </a:cubicBezTo>
                <a:cubicBezTo>
                  <a:pt x="1411" y="470"/>
                  <a:pt x="1414" y="468"/>
                  <a:pt x="1421" y="468"/>
                </a:cubicBezTo>
                <a:cubicBezTo>
                  <a:pt x="1423" y="468"/>
                  <a:pt x="1426" y="469"/>
                  <a:pt x="1428" y="470"/>
                </a:cubicBezTo>
                <a:cubicBezTo>
                  <a:pt x="1429" y="464"/>
                  <a:pt x="1429" y="464"/>
                  <a:pt x="1429" y="464"/>
                </a:cubicBezTo>
                <a:cubicBezTo>
                  <a:pt x="1427" y="464"/>
                  <a:pt x="1423" y="463"/>
                  <a:pt x="1420" y="463"/>
                </a:cubicBezTo>
                <a:moveTo>
                  <a:pt x="716" y="489"/>
                </a:moveTo>
                <a:cubicBezTo>
                  <a:pt x="720" y="479"/>
                  <a:pt x="721" y="468"/>
                  <a:pt x="722" y="458"/>
                </a:cubicBezTo>
                <a:cubicBezTo>
                  <a:pt x="736" y="458"/>
                  <a:pt x="736" y="458"/>
                  <a:pt x="736" y="458"/>
                </a:cubicBezTo>
                <a:cubicBezTo>
                  <a:pt x="736" y="489"/>
                  <a:pt x="736" y="489"/>
                  <a:pt x="736" y="489"/>
                </a:cubicBezTo>
                <a:cubicBezTo>
                  <a:pt x="716" y="489"/>
                  <a:pt x="716" y="489"/>
                  <a:pt x="716" y="489"/>
                </a:cubicBezTo>
                <a:moveTo>
                  <a:pt x="742" y="453"/>
                </a:moveTo>
                <a:cubicBezTo>
                  <a:pt x="716" y="453"/>
                  <a:pt x="716" y="453"/>
                  <a:pt x="716" y="453"/>
                </a:cubicBezTo>
                <a:cubicBezTo>
                  <a:pt x="716" y="467"/>
                  <a:pt x="714" y="479"/>
                  <a:pt x="710" y="489"/>
                </a:cubicBezTo>
                <a:cubicBezTo>
                  <a:pt x="703" y="489"/>
                  <a:pt x="703" y="489"/>
                  <a:pt x="703" y="489"/>
                </a:cubicBezTo>
                <a:cubicBezTo>
                  <a:pt x="705" y="503"/>
                  <a:pt x="705" y="503"/>
                  <a:pt x="705" y="503"/>
                </a:cubicBezTo>
                <a:cubicBezTo>
                  <a:pt x="710" y="503"/>
                  <a:pt x="710" y="503"/>
                  <a:pt x="710" y="503"/>
                </a:cubicBezTo>
                <a:cubicBezTo>
                  <a:pt x="710" y="494"/>
                  <a:pt x="710" y="494"/>
                  <a:pt x="710" y="494"/>
                </a:cubicBezTo>
                <a:cubicBezTo>
                  <a:pt x="743" y="494"/>
                  <a:pt x="743" y="494"/>
                  <a:pt x="743" y="494"/>
                </a:cubicBezTo>
                <a:cubicBezTo>
                  <a:pt x="743" y="503"/>
                  <a:pt x="743" y="503"/>
                  <a:pt x="743" y="503"/>
                </a:cubicBezTo>
                <a:cubicBezTo>
                  <a:pt x="749" y="503"/>
                  <a:pt x="749" y="503"/>
                  <a:pt x="749" y="503"/>
                </a:cubicBezTo>
                <a:cubicBezTo>
                  <a:pt x="750" y="489"/>
                  <a:pt x="750" y="489"/>
                  <a:pt x="750" y="489"/>
                </a:cubicBezTo>
                <a:cubicBezTo>
                  <a:pt x="742" y="489"/>
                  <a:pt x="742" y="489"/>
                  <a:pt x="742" y="489"/>
                </a:cubicBezTo>
                <a:cubicBezTo>
                  <a:pt x="742" y="453"/>
                  <a:pt x="742" y="453"/>
                  <a:pt x="742" y="453"/>
                </a:cubicBezTo>
                <a:moveTo>
                  <a:pt x="234" y="93"/>
                </a:moveTo>
                <a:cubicBezTo>
                  <a:pt x="228" y="93"/>
                  <a:pt x="228" y="93"/>
                  <a:pt x="228" y="93"/>
                </a:cubicBezTo>
                <a:cubicBezTo>
                  <a:pt x="226" y="102"/>
                  <a:pt x="223" y="111"/>
                  <a:pt x="220" y="119"/>
                </a:cubicBezTo>
                <a:cubicBezTo>
                  <a:pt x="217" y="110"/>
                  <a:pt x="214" y="100"/>
                  <a:pt x="211" y="93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09" y="102"/>
                  <a:pt x="213" y="115"/>
                  <a:pt x="216" y="126"/>
                </a:cubicBezTo>
                <a:cubicBezTo>
                  <a:pt x="214" y="130"/>
                  <a:pt x="212" y="134"/>
                  <a:pt x="211" y="137"/>
                </a:cubicBezTo>
                <a:cubicBezTo>
                  <a:pt x="217" y="137"/>
                  <a:pt x="217" y="137"/>
                  <a:pt x="217" y="137"/>
                </a:cubicBezTo>
                <a:cubicBezTo>
                  <a:pt x="219" y="133"/>
                  <a:pt x="221" y="129"/>
                  <a:pt x="223" y="125"/>
                </a:cubicBezTo>
                <a:cubicBezTo>
                  <a:pt x="227" y="115"/>
                  <a:pt x="231" y="104"/>
                  <a:pt x="234" y="93"/>
                </a:cubicBezTo>
                <a:moveTo>
                  <a:pt x="341" y="93"/>
                </a:moveTo>
                <a:cubicBezTo>
                  <a:pt x="335" y="93"/>
                  <a:pt x="335" y="93"/>
                  <a:pt x="335" y="93"/>
                </a:cubicBezTo>
                <a:cubicBezTo>
                  <a:pt x="332" y="102"/>
                  <a:pt x="329" y="111"/>
                  <a:pt x="326" y="119"/>
                </a:cubicBezTo>
                <a:cubicBezTo>
                  <a:pt x="323" y="110"/>
                  <a:pt x="320" y="100"/>
                  <a:pt x="317" y="93"/>
                </a:cubicBezTo>
                <a:cubicBezTo>
                  <a:pt x="311" y="93"/>
                  <a:pt x="311" y="93"/>
                  <a:pt x="311" y="93"/>
                </a:cubicBezTo>
                <a:cubicBezTo>
                  <a:pt x="315" y="102"/>
                  <a:pt x="319" y="115"/>
                  <a:pt x="322" y="126"/>
                </a:cubicBezTo>
                <a:cubicBezTo>
                  <a:pt x="320" y="130"/>
                  <a:pt x="319" y="134"/>
                  <a:pt x="317" y="137"/>
                </a:cubicBezTo>
                <a:cubicBezTo>
                  <a:pt x="324" y="137"/>
                  <a:pt x="324" y="137"/>
                  <a:pt x="324" y="137"/>
                </a:cubicBezTo>
                <a:cubicBezTo>
                  <a:pt x="325" y="133"/>
                  <a:pt x="327" y="129"/>
                  <a:pt x="329" y="125"/>
                </a:cubicBezTo>
                <a:cubicBezTo>
                  <a:pt x="333" y="115"/>
                  <a:pt x="337" y="104"/>
                  <a:pt x="341" y="93"/>
                </a:cubicBezTo>
                <a:moveTo>
                  <a:pt x="465" y="93"/>
                </a:moveTo>
                <a:cubicBezTo>
                  <a:pt x="459" y="93"/>
                  <a:pt x="459" y="93"/>
                  <a:pt x="459" y="93"/>
                </a:cubicBezTo>
                <a:cubicBezTo>
                  <a:pt x="457" y="102"/>
                  <a:pt x="454" y="110"/>
                  <a:pt x="451" y="119"/>
                </a:cubicBezTo>
                <a:cubicBezTo>
                  <a:pt x="449" y="111"/>
                  <a:pt x="446" y="100"/>
                  <a:pt x="444" y="93"/>
                </a:cubicBezTo>
                <a:cubicBezTo>
                  <a:pt x="438" y="93"/>
                  <a:pt x="438" y="93"/>
                  <a:pt x="438" y="93"/>
                </a:cubicBezTo>
                <a:cubicBezTo>
                  <a:pt x="436" y="99"/>
                  <a:pt x="433" y="112"/>
                  <a:pt x="430" y="119"/>
                </a:cubicBezTo>
                <a:cubicBezTo>
                  <a:pt x="428" y="110"/>
                  <a:pt x="425" y="100"/>
                  <a:pt x="422" y="93"/>
                </a:cubicBezTo>
                <a:cubicBezTo>
                  <a:pt x="416" y="93"/>
                  <a:pt x="416" y="93"/>
                  <a:pt x="416" y="93"/>
                </a:cubicBezTo>
                <a:cubicBezTo>
                  <a:pt x="420" y="103"/>
                  <a:pt x="423" y="114"/>
                  <a:pt x="426" y="125"/>
                </a:cubicBezTo>
                <a:cubicBezTo>
                  <a:pt x="434" y="125"/>
                  <a:pt x="434" y="125"/>
                  <a:pt x="434" y="125"/>
                </a:cubicBezTo>
                <a:cubicBezTo>
                  <a:pt x="436" y="118"/>
                  <a:pt x="439" y="108"/>
                  <a:pt x="441" y="101"/>
                </a:cubicBezTo>
                <a:cubicBezTo>
                  <a:pt x="442" y="106"/>
                  <a:pt x="445" y="117"/>
                  <a:pt x="447" y="125"/>
                </a:cubicBezTo>
                <a:cubicBezTo>
                  <a:pt x="454" y="125"/>
                  <a:pt x="454" y="125"/>
                  <a:pt x="454" y="125"/>
                </a:cubicBezTo>
                <a:cubicBezTo>
                  <a:pt x="459" y="115"/>
                  <a:pt x="462" y="104"/>
                  <a:pt x="465" y="93"/>
                </a:cubicBezTo>
                <a:moveTo>
                  <a:pt x="186" y="121"/>
                </a:moveTo>
                <a:cubicBezTo>
                  <a:pt x="179" y="121"/>
                  <a:pt x="177" y="118"/>
                  <a:pt x="177" y="109"/>
                </a:cubicBezTo>
                <a:cubicBezTo>
                  <a:pt x="177" y="99"/>
                  <a:pt x="179" y="97"/>
                  <a:pt x="186" y="97"/>
                </a:cubicBezTo>
                <a:cubicBezTo>
                  <a:pt x="192" y="97"/>
                  <a:pt x="194" y="99"/>
                  <a:pt x="194" y="109"/>
                </a:cubicBezTo>
                <a:cubicBezTo>
                  <a:pt x="194" y="118"/>
                  <a:pt x="192" y="121"/>
                  <a:pt x="186" y="121"/>
                </a:cubicBezTo>
                <a:moveTo>
                  <a:pt x="186" y="92"/>
                </a:moveTo>
                <a:cubicBezTo>
                  <a:pt x="176" y="92"/>
                  <a:pt x="171" y="96"/>
                  <a:pt x="171" y="109"/>
                </a:cubicBezTo>
                <a:cubicBezTo>
                  <a:pt x="171" y="122"/>
                  <a:pt x="176" y="125"/>
                  <a:pt x="186" y="125"/>
                </a:cubicBezTo>
                <a:cubicBezTo>
                  <a:pt x="196" y="125"/>
                  <a:pt x="200" y="122"/>
                  <a:pt x="200" y="109"/>
                </a:cubicBezTo>
                <a:cubicBezTo>
                  <a:pt x="200" y="96"/>
                  <a:pt x="195" y="92"/>
                  <a:pt x="186" y="92"/>
                </a:cubicBezTo>
                <a:moveTo>
                  <a:pt x="252" y="121"/>
                </a:moveTo>
                <a:cubicBezTo>
                  <a:pt x="246" y="121"/>
                  <a:pt x="245" y="120"/>
                  <a:pt x="245" y="115"/>
                </a:cubicBezTo>
                <a:cubicBezTo>
                  <a:pt x="245" y="110"/>
                  <a:pt x="247" y="109"/>
                  <a:pt x="252" y="109"/>
                </a:cubicBezTo>
                <a:cubicBezTo>
                  <a:pt x="255" y="109"/>
                  <a:pt x="257" y="109"/>
                  <a:pt x="259" y="110"/>
                </a:cubicBezTo>
                <a:cubicBezTo>
                  <a:pt x="259" y="119"/>
                  <a:pt x="259" y="119"/>
                  <a:pt x="259" y="119"/>
                </a:cubicBezTo>
                <a:cubicBezTo>
                  <a:pt x="257" y="120"/>
                  <a:pt x="255" y="121"/>
                  <a:pt x="252" y="121"/>
                </a:cubicBezTo>
                <a:moveTo>
                  <a:pt x="252" y="92"/>
                </a:moveTo>
                <a:cubicBezTo>
                  <a:pt x="247" y="92"/>
                  <a:pt x="243" y="93"/>
                  <a:pt x="240" y="94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4" y="98"/>
                  <a:pt x="248" y="97"/>
                  <a:pt x="251" y="97"/>
                </a:cubicBezTo>
                <a:cubicBezTo>
                  <a:pt x="258" y="97"/>
                  <a:pt x="259" y="99"/>
                  <a:pt x="259" y="106"/>
                </a:cubicBezTo>
                <a:cubicBezTo>
                  <a:pt x="257" y="105"/>
                  <a:pt x="254" y="105"/>
                  <a:pt x="251" y="105"/>
                </a:cubicBezTo>
                <a:cubicBezTo>
                  <a:pt x="244" y="105"/>
                  <a:pt x="239" y="106"/>
                  <a:pt x="239" y="115"/>
                </a:cubicBezTo>
                <a:cubicBezTo>
                  <a:pt x="239" y="123"/>
                  <a:pt x="242" y="125"/>
                  <a:pt x="252" y="125"/>
                </a:cubicBezTo>
                <a:cubicBezTo>
                  <a:pt x="256" y="125"/>
                  <a:pt x="261" y="125"/>
                  <a:pt x="265" y="123"/>
                </a:cubicBezTo>
                <a:cubicBezTo>
                  <a:pt x="265" y="105"/>
                  <a:pt x="265" y="105"/>
                  <a:pt x="265" y="105"/>
                </a:cubicBezTo>
                <a:cubicBezTo>
                  <a:pt x="265" y="95"/>
                  <a:pt x="261" y="92"/>
                  <a:pt x="252" y="92"/>
                </a:cubicBezTo>
                <a:moveTo>
                  <a:pt x="377" y="92"/>
                </a:moveTo>
                <a:cubicBezTo>
                  <a:pt x="373" y="92"/>
                  <a:pt x="370" y="94"/>
                  <a:pt x="369" y="95"/>
                </a:cubicBezTo>
                <a:cubicBezTo>
                  <a:pt x="369" y="93"/>
                  <a:pt x="369" y="93"/>
                  <a:pt x="369" y="93"/>
                </a:cubicBezTo>
                <a:cubicBezTo>
                  <a:pt x="363" y="93"/>
                  <a:pt x="363" y="93"/>
                  <a:pt x="363" y="93"/>
                </a:cubicBezTo>
                <a:cubicBezTo>
                  <a:pt x="363" y="125"/>
                  <a:pt x="363" y="125"/>
                  <a:pt x="363" y="125"/>
                </a:cubicBezTo>
                <a:cubicBezTo>
                  <a:pt x="369" y="125"/>
                  <a:pt x="369" y="125"/>
                  <a:pt x="369" y="125"/>
                </a:cubicBezTo>
                <a:cubicBezTo>
                  <a:pt x="369" y="102"/>
                  <a:pt x="369" y="102"/>
                  <a:pt x="369" y="102"/>
                </a:cubicBezTo>
                <a:cubicBezTo>
                  <a:pt x="369" y="99"/>
                  <a:pt x="373" y="98"/>
                  <a:pt x="377" y="98"/>
                </a:cubicBezTo>
                <a:cubicBezTo>
                  <a:pt x="378" y="98"/>
                  <a:pt x="380" y="98"/>
                  <a:pt x="381" y="98"/>
                </a:cubicBezTo>
                <a:cubicBezTo>
                  <a:pt x="381" y="92"/>
                  <a:pt x="381" y="92"/>
                  <a:pt x="381" y="92"/>
                </a:cubicBezTo>
                <a:cubicBezTo>
                  <a:pt x="380" y="92"/>
                  <a:pt x="379" y="92"/>
                  <a:pt x="377" y="92"/>
                </a:cubicBezTo>
                <a:moveTo>
                  <a:pt x="391" y="105"/>
                </a:moveTo>
                <a:cubicBezTo>
                  <a:pt x="391" y="99"/>
                  <a:pt x="394" y="97"/>
                  <a:pt x="399" y="97"/>
                </a:cubicBezTo>
                <a:cubicBezTo>
                  <a:pt x="404" y="97"/>
                  <a:pt x="406" y="99"/>
                  <a:pt x="406" y="105"/>
                </a:cubicBezTo>
                <a:cubicBezTo>
                  <a:pt x="391" y="105"/>
                  <a:pt x="391" y="105"/>
                  <a:pt x="391" y="105"/>
                </a:cubicBezTo>
                <a:moveTo>
                  <a:pt x="399" y="92"/>
                </a:moveTo>
                <a:cubicBezTo>
                  <a:pt x="390" y="92"/>
                  <a:pt x="385" y="96"/>
                  <a:pt x="385" y="109"/>
                </a:cubicBezTo>
                <a:cubicBezTo>
                  <a:pt x="385" y="122"/>
                  <a:pt x="390" y="125"/>
                  <a:pt x="400" y="125"/>
                </a:cubicBezTo>
                <a:cubicBezTo>
                  <a:pt x="403" y="125"/>
                  <a:pt x="407" y="125"/>
                  <a:pt x="410" y="124"/>
                </a:cubicBezTo>
                <a:cubicBezTo>
                  <a:pt x="409" y="119"/>
                  <a:pt x="409" y="119"/>
                  <a:pt x="409" y="119"/>
                </a:cubicBezTo>
                <a:cubicBezTo>
                  <a:pt x="407" y="120"/>
                  <a:pt x="402" y="120"/>
                  <a:pt x="400" y="120"/>
                </a:cubicBezTo>
                <a:cubicBezTo>
                  <a:pt x="394" y="120"/>
                  <a:pt x="391" y="119"/>
                  <a:pt x="391" y="110"/>
                </a:cubicBezTo>
                <a:cubicBezTo>
                  <a:pt x="412" y="110"/>
                  <a:pt x="412" y="110"/>
                  <a:pt x="412" y="110"/>
                </a:cubicBezTo>
                <a:cubicBezTo>
                  <a:pt x="413" y="96"/>
                  <a:pt x="408" y="92"/>
                  <a:pt x="399" y="92"/>
                </a:cubicBezTo>
                <a:moveTo>
                  <a:pt x="483" y="121"/>
                </a:moveTo>
                <a:cubicBezTo>
                  <a:pt x="477" y="121"/>
                  <a:pt x="476" y="120"/>
                  <a:pt x="476" y="115"/>
                </a:cubicBezTo>
                <a:cubicBezTo>
                  <a:pt x="476" y="110"/>
                  <a:pt x="477" y="109"/>
                  <a:pt x="483" y="109"/>
                </a:cubicBezTo>
                <a:cubicBezTo>
                  <a:pt x="485" y="109"/>
                  <a:pt x="488" y="109"/>
                  <a:pt x="490" y="110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88" y="120"/>
                  <a:pt x="485" y="121"/>
                  <a:pt x="483" y="121"/>
                </a:cubicBezTo>
                <a:moveTo>
                  <a:pt x="483" y="92"/>
                </a:moveTo>
                <a:cubicBezTo>
                  <a:pt x="478" y="92"/>
                  <a:pt x="474" y="93"/>
                  <a:pt x="471" y="94"/>
                </a:cubicBezTo>
                <a:cubicBezTo>
                  <a:pt x="472" y="99"/>
                  <a:pt x="472" y="99"/>
                  <a:pt x="472" y="99"/>
                </a:cubicBezTo>
                <a:cubicBezTo>
                  <a:pt x="475" y="98"/>
                  <a:pt x="478" y="97"/>
                  <a:pt x="482" y="97"/>
                </a:cubicBezTo>
                <a:cubicBezTo>
                  <a:pt x="488" y="97"/>
                  <a:pt x="490" y="99"/>
                  <a:pt x="490" y="106"/>
                </a:cubicBezTo>
                <a:cubicBezTo>
                  <a:pt x="487" y="105"/>
                  <a:pt x="485" y="105"/>
                  <a:pt x="482" y="105"/>
                </a:cubicBezTo>
                <a:cubicBezTo>
                  <a:pt x="475" y="105"/>
                  <a:pt x="469" y="106"/>
                  <a:pt x="469" y="115"/>
                </a:cubicBezTo>
                <a:cubicBezTo>
                  <a:pt x="469" y="123"/>
                  <a:pt x="473" y="125"/>
                  <a:pt x="482" y="125"/>
                </a:cubicBezTo>
                <a:cubicBezTo>
                  <a:pt x="487" y="125"/>
                  <a:pt x="492" y="125"/>
                  <a:pt x="496" y="123"/>
                </a:cubicBezTo>
                <a:cubicBezTo>
                  <a:pt x="496" y="105"/>
                  <a:pt x="496" y="105"/>
                  <a:pt x="496" y="105"/>
                </a:cubicBezTo>
                <a:cubicBezTo>
                  <a:pt x="496" y="95"/>
                  <a:pt x="492" y="92"/>
                  <a:pt x="483" y="92"/>
                </a:cubicBezTo>
                <a:moveTo>
                  <a:pt x="519" y="92"/>
                </a:moveTo>
                <a:cubicBezTo>
                  <a:pt x="515" y="92"/>
                  <a:pt x="512" y="94"/>
                  <a:pt x="511" y="95"/>
                </a:cubicBezTo>
                <a:cubicBezTo>
                  <a:pt x="511" y="93"/>
                  <a:pt x="511" y="93"/>
                  <a:pt x="511" y="93"/>
                </a:cubicBezTo>
                <a:cubicBezTo>
                  <a:pt x="505" y="93"/>
                  <a:pt x="505" y="93"/>
                  <a:pt x="505" y="93"/>
                </a:cubicBezTo>
                <a:cubicBezTo>
                  <a:pt x="505" y="125"/>
                  <a:pt x="505" y="125"/>
                  <a:pt x="505" y="125"/>
                </a:cubicBezTo>
                <a:cubicBezTo>
                  <a:pt x="511" y="125"/>
                  <a:pt x="511" y="125"/>
                  <a:pt x="511" y="125"/>
                </a:cubicBezTo>
                <a:cubicBezTo>
                  <a:pt x="511" y="102"/>
                  <a:pt x="511" y="102"/>
                  <a:pt x="511" y="102"/>
                </a:cubicBezTo>
                <a:cubicBezTo>
                  <a:pt x="511" y="99"/>
                  <a:pt x="514" y="98"/>
                  <a:pt x="519" y="98"/>
                </a:cubicBezTo>
                <a:cubicBezTo>
                  <a:pt x="520" y="98"/>
                  <a:pt x="521" y="98"/>
                  <a:pt x="522" y="98"/>
                </a:cubicBezTo>
                <a:cubicBezTo>
                  <a:pt x="522" y="92"/>
                  <a:pt x="522" y="92"/>
                  <a:pt x="522" y="92"/>
                </a:cubicBezTo>
                <a:cubicBezTo>
                  <a:pt x="521" y="92"/>
                  <a:pt x="520" y="92"/>
                  <a:pt x="519" y="92"/>
                </a:cubicBezTo>
                <a:moveTo>
                  <a:pt x="575" y="92"/>
                </a:moveTo>
                <a:cubicBezTo>
                  <a:pt x="567" y="92"/>
                  <a:pt x="562" y="95"/>
                  <a:pt x="562" y="102"/>
                </a:cubicBezTo>
                <a:cubicBezTo>
                  <a:pt x="562" y="109"/>
                  <a:pt x="566" y="110"/>
                  <a:pt x="573" y="111"/>
                </a:cubicBezTo>
                <a:cubicBezTo>
                  <a:pt x="579" y="112"/>
                  <a:pt x="580" y="113"/>
                  <a:pt x="580" y="116"/>
                </a:cubicBezTo>
                <a:cubicBezTo>
                  <a:pt x="580" y="120"/>
                  <a:pt x="578" y="121"/>
                  <a:pt x="573" y="121"/>
                </a:cubicBezTo>
                <a:cubicBezTo>
                  <a:pt x="570" y="121"/>
                  <a:pt x="566" y="120"/>
                  <a:pt x="564" y="119"/>
                </a:cubicBezTo>
                <a:cubicBezTo>
                  <a:pt x="562" y="124"/>
                  <a:pt x="562" y="124"/>
                  <a:pt x="562" y="124"/>
                </a:cubicBezTo>
                <a:cubicBezTo>
                  <a:pt x="565" y="125"/>
                  <a:pt x="570" y="125"/>
                  <a:pt x="574" y="125"/>
                </a:cubicBezTo>
                <a:cubicBezTo>
                  <a:pt x="582" y="125"/>
                  <a:pt x="586" y="123"/>
                  <a:pt x="586" y="115"/>
                </a:cubicBezTo>
                <a:cubicBezTo>
                  <a:pt x="586" y="109"/>
                  <a:pt x="583" y="107"/>
                  <a:pt x="575" y="106"/>
                </a:cubicBezTo>
                <a:cubicBezTo>
                  <a:pt x="570" y="106"/>
                  <a:pt x="568" y="105"/>
                  <a:pt x="568" y="102"/>
                </a:cubicBezTo>
                <a:cubicBezTo>
                  <a:pt x="568" y="98"/>
                  <a:pt x="570" y="97"/>
                  <a:pt x="575" y="97"/>
                </a:cubicBezTo>
                <a:cubicBezTo>
                  <a:pt x="578" y="97"/>
                  <a:pt x="581" y="98"/>
                  <a:pt x="584" y="99"/>
                </a:cubicBezTo>
                <a:cubicBezTo>
                  <a:pt x="585" y="94"/>
                  <a:pt x="585" y="94"/>
                  <a:pt x="585" y="94"/>
                </a:cubicBezTo>
                <a:cubicBezTo>
                  <a:pt x="582" y="93"/>
                  <a:pt x="578" y="92"/>
                  <a:pt x="575" y="92"/>
                </a:cubicBezTo>
                <a:moveTo>
                  <a:pt x="749" y="92"/>
                </a:moveTo>
                <a:cubicBezTo>
                  <a:pt x="740" y="92"/>
                  <a:pt x="740" y="92"/>
                  <a:pt x="740" y="92"/>
                </a:cubicBezTo>
                <a:cubicBezTo>
                  <a:pt x="737" y="104"/>
                  <a:pt x="733" y="117"/>
                  <a:pt x="728" y="129"/>
                </a:cubicBezTo>
                <a:cubicBezTo>
                  <a:pt x="724" y="117"/>
                  <a:pt x="720" y="103"/>
                  <a:pt x="715" y="92"/>
                </a:cubicBezTo>
                <a:cubicBezTo>
                  <a:pt x="706" y="92"/>
                  <a:pt x="706" y="92"/>
                  <a:pt x="706" y="92"/>
                </a:cubicBezTo>
                <a:cubicBezTo>
                  <a:pt x="712" y="105"/>
                  <a:pt x="718" y="123"/>
                  <a:pt x="722" y="139"/>
                </a:cubicBezTo>
                <a:cubicBezTo>
                  <a:pt x="720" y="144"/>
                  <a:pt x="717" y="150"/>
                  <a:pt x="715" y="154"/>
                </a:cubicBezTo>
                <a:cubicBezTo>
                  <a:pt x="725" y="154"/>
                  <a:pt x="725" y="154"/>
                  <a:pt x="725" y="154"/>
                </a:cubicBezTo>
                <a:cubicBezTo>
                  <a:pt x="727" y="150"/>
                  <a:pt x="730" y="143"/>
                  <a:pt x="732" y="138"/>
                </a:cubicBezTo>
                <a:cubicBezTo>
                  <a:pt x="739" y="123"/>
                  <a:pt x="745" y="107"/>
                  <a:pt x="749" y="92"/>
                </a:cubicBezTo>
                <a:moveTo>
                  <a:pt x="901" y="92"/>
                </a:moveTo>
                <a:cubicBezTo>
                  <a:pt x="892" y="92"/>
                  <a:pt x="892" y="92"/>
                  <a:pt x="892" y="92"/>
                </a:cubicBezTo>
                <a:cubicBezTo>
                  <a:pt x="889" y="104"/>
                  <a:pt x="884" y="117"/>
                  <a:pt x="880" y="129"/>
                </a:cubicBezTo>
                <a:cubicBezTo>
                  <a:pt x="876" y="117"/>
                  <a:pt x="871" y="103"/>
                  <a:pt x="867" y="92"/>
                </a:cubicBezTo>
                <a:cubicBezTo>
                  <a:pt x="858" y="92"/>
                  <a:pt x="858" y="92"/>
                  <a:pt x="858" y="92"/>
                </a:cubicBezTo>
                <a:cubicBezTo>
                  <a:pt x="864" y="105"/>
                  <a:pt x="870" y="123"/>
                  <a:pt x="874" y="139"/>
                </a:cubicBezTo>
                <a:cubicBezTo>
                  <a:pt x="872" y="144"/>
                  <a:pt x="869" y="150"/>
                  <a:pt x="867" y="154"/>
                </a:cubicBezTo>
                <a:cubicBezTo>
                  <a:pt x="876" y="154"/>
                  <a:pt x="876" y="154"/>
                  <a:pt x="876" y="154"/>
                </a:cubicBezTo>
                <a:cubicBezTo>
                  <a:pt x="879" y="150"/>
                  <a:pt x="882" y="143"/>
                  <a:pt x="884" y="138"/>
                </a:cubicBezTo>
                <a:cubicBezTo>
                  <a:pt x="890" y="123"/>
                  <a:pt x="896" y="107"/>
                  <a:pt x="901" y="92"/>
                </a:cubicBezTo>
                <a:moveTo>
                  <a:pt x="1079" y="92"/>
                </a:moveTo>
                <a:cubicBezTo>
                  <a:pt x="1070" y="92"/>
                  <a:pt x="1070" y="92"/>
                  <a:pt x="1070" y="92"/>
                </a:cubicBezTo>
                <a:cubicBezTo>
                  <a:pt x="1067" y="104"/>
                  <a:pt x="1063" y="117"/>
                  <a:pt x="1059" y="129"/>
                </a:cubicBezTo>
                <a:cubicBezTo>
                  <a:pt x="1056" y="118"/>
                  <a:pt x="1052" y="102"/>
                  <a:pt x="1049" y="92"/>
                </a:cubicBezTo>
                <a:cubicBezTo>
                  <a:pt x="1040" y="92"/>
                  <a:pt x="1040" y="92"/>
                  <a:pt x="1040" y="92"/>
                </a:cubicBezTo>
                <a:cubicBezTo>
                  <a:pt x="1038" y="101"/>
                  <a:pt x="1033" y="119"/>
                  <a:pt x="1029" y="129"/>
                </a:cubicBezTo>
                <a:cubicBezTo>
                  <a:pt x="1026" y="116"/>
                  <a:pt x="1022" y="103"/>
                  <a:pt x="1018" y="92"/>
                </a:cubicBezTo>
                <a:cubicBezTo>
                  <a:pt x="1009" y="92"/>
                  <a:pt x="1009" y="92"/>
                  <a:pt x="1009" y="92"/>
                </a:cubicBezTo>
                <a:cubicBezTo>
                  <a:pt x="1014" y="106"/>
                  <a:pt x="1019" y="122"/>
                  <a:pt x="1023" y="137"/>
                </a:cubicBezTo>
                <a:cubicBezTo>
                  <a:pt x="1034" y="137"/>
                  <a:pt x="1034" y="137"/>
                  <a:pt x="1034" y="137"/>
                </a:cubicBezTo>
                <a:cubicBezTo>
                  <a:pt x="1037" y="128"/>
                  <a:pt x="1042" y="114"/>
                  <a:pt x="1044" y="103"/>
                </a:cubicBezTo>
                <a:cubicBezTo>
                  <a:pt x="1047" y="111"/>
                  <a:pt x="1051" y="126"/>
                  <a:pt x="1053" y="137"/>
                </a:cubicBezTo>
                <a:cubicBezTo>
                  <a:pt x="1064" y="137"/>
                  <a:pt x="1064" y="137"/>
                  <a:pt x="1064" y="137"/>
                </a:cubicBezTo>
                <a:cubicBezTo>
                  <a:pt x="1070" y="123"/>
                  <a:pt x="1075" y="107"/>
                  <a:pt x="1079" y="92"/>
                </a:cubicBezTo>
                <a:moveTo>
                  <a:pt x="679" y="131"/>
                </a:moveTo>
                <a:cubicBezTo>
                  <a:pt x="670" y="131"/>
                  <a:pt x="667" y="128"/>
                  <a:pt x="667" y="115"/>
                </a:cubicBezTo>
                <a:cubicBezTo>
                  <a:pt x="667" y="101"/>
                  <a:pt x="670" y="98"/>
                  <a:pt x="679" y="98"/>
                </a:cubicBezTo>
                <a:cubicBezTo>
                  <a:pt x="688" y="98"/>
                  <a:pt x="691" y="101"/>
                  <a:pt x="691" y="115"/>
                </a:cubicBezTo>
                <a:cubicBezTo>
                  <a:pt x="691" y="128"/>
                  <a:pt x="688" y="131"/>
                  <a:pt x="679" y="131"/>
                </a:cubicBezTo>
                <a:moveTo>
                  <a:pt x="679" y="91"/>
                </a:moveTo>
                <a:cubicBezTo>
                  <a:pt x="665" y="91"/>
                  <a:pt x="658" y="96"/>
                  <a:pt x="658" y="114"/>
                </a:cubicBezTo>
                <a:cubicBezTo>
                  <a:pt x="658" y="133"/>
                  <a:pt x="665" y="138"/>
                  <a:pt x="679" y="138"/>
                </a:cubicBezTo>
                <a:cubicBezTo>
                  <a:pt x="693" y="138"/>
                  <a:pt x="700" y="133"/>
                  <a:pt x="700" y="114"/>
                </a:cubicBezTo>
                <a:cubicBezTo>
                  <a:pt x="700" y="96"/>
                  <a:pt x="693" y="91"/>
                  <a:pt x="679" y="91"/>
                </a:cubicBezTo>
                <a:moveTo>
                  <a:pt x="774" y="132"/>
                </a:moveTo>
                <a:cubicBezTo>
                  <a:pt x="766" y="132"/>
                  <a:pt x="764" y="130"/>
                  <a:pt x="764" y="123"/>
                </a:cubicBezTo>
                <a:cubicBezTo>
                  <a:pt x="764" y="116"/>
                  <a:pt x="767" y="115"/>
                  <a:pt x="774" y="115"/>
                </a:cubicBezTo>
                <a:cubicBezTo>
                  <a:pt x="778" y="115"/>
                  <a:pt x="782" y="115"/>
                  <a:pt x="785" y="116"/>
                </a:cubicBezTo>
                <a:cubicBezTo>
                  <a:pt x="785" y="130"/>
                  <a:pt x="785" y="130"/>
                  <a:pt x="785" y="130"/>
                </a:cubicBezTo>
                <a:cubicBezTo>
                  <a:pt x="782" y="131"/>
                  <a:pt x="778" y="132"/>
                  <a:pt x="774" y="132"/>
                </a:cubicBezTo>
                <a:moveTo>
                  <a:pt x="774" y="91"/>
                </a:moveTo>
                <a:cubicBezTo>
                  <a:pt x="768" y="91"/>
                  <a:pt x="762" y="92"/>
                  <a:pt x="758" y="93"/>
                </a:cubicBezTo>
                <a:cubicBezTo>
                  <a:pt x="759" y="100"/>
                  <a:pt x="759" y="100"/>
                  <a:pt x="759" y="100"/>
                </a:cubicBezTo>
                <a:cubicBezTo>
                  <a:pt x="763" y="99"/>
                  <a:pt x="768" y="98"/>
                  <a:pt x="773" y="98"/>
                </a:cubicBezTo>
                <a:cubicBezTo>
                  <a:pt x="782" y="98"/>
                  <a:pt x="785" y="100"/>
                  <a:pt x="785" y="110"/>
                </a:cubicBezTo>
                <a:cubicBezTo>
                  <a:pt x="781" y="109"/>
                  <a:pt x="777" y="109"/>
                  <a:pt x="773" y="109"/>
                </a:cubicBezTo>
                <a:cubicBezTo>
                  <a:pt x="763" y="109"/>
                  <a:pt x="755" y="111"/>
                  <a:pt x="755" y="123"/>
                </a:cubicBezTo>
                <a:cubicBezTo>
                  <a:pt x="755" y="135"/>
                  <a:pt x="760" y="138"/>
                  <a:pt x="774" y="138"/>
                </a:cubicBezTo>
                <a:cubicBezTo>
                  <a:pt x="780" y="138"/>
                  <a:pt x="788" y="137"/>
                  <a:pt x="793" y="135"/>
                </a:cubicBezTo>
                <a:cubicBezTo>
                  <a:pt x="793" y="108"/>
                  <a:pt x="793" y="108"/>
                  <a:pt x="793" y="108"/>
                </a:cubicBezTo>
                <a:cubicBezTo>
                  <a:pt x="793" y="95"/>
                  <a:pt x="787" y="91"/>
                  <a:pt x="774" y="91"/>
                </a:cubicBezTo>
                <a:moveTo>
                  <a:pt x="954" y="91"/>
                </a:moveTo>
                <a:cubicBezTo>
                  <a:pt x="947" y="91"/>
                  <a:pt x="943" y="93"/>
                  <a:pt x="942" y="95"/>
                </a:cubicBezTo>
                <a:cubicBezTo>
                  <a:pt x="942" y="92"/>
                  <a:pt x="942" y="92"/>
                  <a:pt x="942" y="92"/>
                </a:cubicBezTo>
                <a:cubicBezTo>
                  <a:pt x="933" y="92"/>
                  <a:pt x="933" y="92"/>
                  <a:pt x="933" y="92"/>
                </a:cubicBezTo>
                <a:cubicBezTo>
                  <a:pt x="933" y="137"/>
                  <a:pt x="933" y="137"/>
                  <a:pt x="933" y="137"/>
                </a:cubicBezTo>
                <a:cubicBezTo>
                  <a:pt x="942" y="137"/>
                  <a:pt x="942" y="137"/>
                  <a:pt x="942" y="137"/>
                </a:cubicBezTo>
                <a:cubicBezTo>
                  <a:pt x="942" y="104"/>
                  <a:pt x="942" y="104"/>
                  <a:pt x="942" y="104"/>
                </a:cubicBezTo>
                <a:cubicBezTo>
                  <a:pt x="942" y="101"/>
                  <a:pt x="947" y="99"/>
                  <a:pt x="953" y="99"/>
                </a:cubicBezTo>
                <a:cubicBezTo>
                  <a:pt x="955" y="99"/>
                  <a:pt x="957" y="99"/>
                  <a:pt x="958" y="99"/>
                </a:cubicBezTo>
                <a:cubicBezTo>
                  <a:pt x="958" y="91"/>
                  <a:pt x="958" y="91"/>
                  <a:pt x="958" y="91"/>
                </a:cubicBezTo>
                <a:cubicBezTo>
                  <a:pt x="957" y="91"/>
                  <a:pt x="955" y="91"/>
                  <a:pt x="954" y="91"/>
                </a:cubicBezTo>
                <a:moveTo>
                  <a:pt x="973" y="110"/>
                </a:moveTo>
                <a:cubicBezTo>
                  <a:pt x="974" y="101"/>
                  <a:pt x="977" y="98"/>
                  <a:pt x="985" y="98"/>
                </a:cubicBezTo>
                <a:cubicBezTo>
                  <a:pt x="992" y="98"/>
                  <a:pt x="995" y="100"/>
                  <a:pt x="995" y="110"/>
                </a:cubicBezTo>
                <a:cubicBezTo>
                  <a:pt x="973" y="110"/>
                  <a:pt x="973" y="110"/>
                  <a:pt x="973" y="110"/>
                </a:cubicBezTo>
                <a:moveTo>
                  <a:pt x="984" y="91"/>
                </a:moveTo>
                <a:cubicBezTo>
                  <a:pt x="971" y="91"/>
                  <a:pt x="964" y="97"/>
                  <a:pt x="964" y="114"/>
                </a:cubicBezTo>
                <a:cubicBezTo>
                  <a:pt x="964" y="133"/>
                  <a:pt x="972" y="138"/>
                  <a:pt x="985" y="138"/>
                </a:cubicBezTo>
                <a:cubicBezTo>
                  <a:pt x="989" y="138"/>
                  <a:pt x="996" y="137"/>
                  <a:pt x="1001" y="136"/>
                </a:cubicBezTo>
                <a:cubicBezTo>
                  <a:pt x="999" y="129"/>
                  <a:pt x="999" y="129"/>
                  <a:pt x="999" y="129"/>
                </a:cubicBezTo>
                <a:cubicBezTo>
                  <a:pt x="995" y="130"/>
                  <a:pt x="989" y="131"/>
                  <a:pt x="986" y="131"/>
                </a:cubicBezTo>
                <a:cubicBezTo>
                  <a:pt x="977" y="131"/>
                  <a:pt x="973" y="128"/>
                  <a:pt x="973" y="116"/>
                </a:cubicBezTo>
                <a:cubicBezTo>
                  <a:pt x="1003" y="116"/>
                  <a:pt x="1003" y="116"/>
                  <a:pt x="1003" y="116"/>
                </a:cubicBezTo>
                <a:cubicBezTo>
                  <a:pt x="1004" y="96"/>
                  <a:pt x="998" y="91"/>
                  <a:pt x="984" y="91"/>
                </a:cubicBezTo>
                <a:moveTo>
                  <a:pt x="1104" y="132"/>
                </a:moveTo>
                <a:cubicBezTo>
                  <a:pt x="1096" y="132"/>
                  <a:pt x="1094" y="130"/>
                  <a:pt x="1094" y="123"/>
                </a:cubicBezTo>
                <a:cubicBezTo>
                  <a:pt x="1094" y="116"/>
                  <a:pt x="1097" y="115"/>
                  <a:pt x="1104" y="115"/>
                </a:cubicBezTo>
                <a:cubicBezTo>
                  <a:pt x="1108" y="115"/>
                  <a:pt x="1112" y="115"/>
                  <a:pt x="1115" y="116"/>
                </a:cubicBezTo>
                <a:cubicBezTo>
                  <a:pt x="1115" y="130"/>
                  <a:pt x="1115" y="130"/>
                  <a:pt x="1115" y="130"/>
                </a:cubicBezTo>
                <a:cubicBezTo>
                  <a:pt x="1112" y="131"/>
                  <a:pt x="1108" y="132"/>
                  <a:pt x="1104" y="132"/>
                </a:cubicBezTo>
                <a:moveTo>
                  <a:pt x="1104" y="91"/>
                </a:moveTo>
                <a:cubicBezTo>
                  <a:pt x="1098" y="91"/>
                  <a:pt x="1091" y="92"/>
                  <a:pt x="1087" y="93"/>
                </a:cubicBezTo>
                <a:cubicBezTo>
                  <a:pt x="1089" y="100"/>
                  <a:pt x="1089" y="100"/>
                  <a:pt x="1089" y="100"/>
                </a:cubicBezTo>
                <a:cubicBezTo>
                  <a:pt x="1093" y="99"/>
                  <a:pt x="1098" y="98"/>
                  <a:pt x="1103" y="98"/>
                </a:cubicBezTo>
                <a:cubicBezTo>
                  <a:pt x="1112" y="98"/>
                  <a:pt x="1115" y="100"/>
                  <a:pt x="1115" y="110"/>
                </a:cubicBezTo>
                <a:cubicBezTo>
                  <a:pt x="1111" y="109"/>
                  <a:pt x="1107" y="109"/>
                  <a:pt x="1103" y="109"/>
                </a:cubicBezTo>
                <a:cubicBezTo>
                  <a:pt x="1093" y="109"/>
                  <a:pt x="1085" y="111"/>
                  <a:pt x="1085" y="123"/>
                </a:cubicBezTo>
                <a:cubicBezTo>
                  <a:pt x="1085" y="135"/>
                  <a:pt x="1090" y="138"/>
                  <a:pt x="1104" y="138"/>
                </a:cubicBezTo>
                <a:cubicBezTo>
                  <a:pt x="1110" y="138"/>
                  <a:pt x="1118" y="137"/>
                  <a:pt x="1123" y="135"/>
                </a:cubicBezTo>
                <a:cubicBezTo>
                  <a:pt x="1123" y="108"/>
                  <a:pt x="1123" y="108"/>
                  <a:pt x="1123" y="108"/>
                </a:cubicBezTo>
                <a:cubicBezTo>
                  <a:pt x="1123" y="95"/>
                  <a:pt x="1117" y="91"/>
                  <a:pt x="1104" y="91"/>
                </a:cubicBezTo>
                <a:moveTo>
                  <a:pt x="1160" y="91"/>
                </a:moveTo>
                <a:cubicBezTo>
                  <a:pt x="1153" y="91"/>
                  <a:pt x="1149" y="93"/>
                  <a:pt x="1148" y="95"/>
                </a:cubicBezTo>
                <a:cubicBezTo>
                  <a:pt x="1148" y="92"/>
                  <a:pt x="1148" y="92"/>
                  <a:pt x="1148" y="92"/>
                </a:cubicBezTo>
                <a:cubicBezTo>
                  <a:pt x="1139" y="92"/>
                  <a:pt x="1139" y="92"/>
                  <a:pt x="1139" y="92"/>
                </a:cubicBezTo>
                <a:cubicBezTo>
                  <a:pt x="1139" y="137"/>
                  <a:pt x="1139" y="137"/>
                  <a:pt x="1139" y="137"/>
                </a:cubicBezTo>
                <a:cubicBezTo>
                  <a:pt x="1148" y="137"/>
                  <a:pt x="1148" y="137"/>
                  <a:pt x="1148" y="137"/>
                </a:cubicBezTo>
                <a:cubicBezTo>
                  <a:pt x="1148" y="104"/>
                  <a:pt x="1148" y="104"/>
                  <a:pt x="1148" y="104"/>
                </a:cubicBezTo>
                <a:cubicBezTo>
                  <a:pt x="1148" y="101"/>
                  <a:pt x="1153" y="99"/>
                  <a:pt x="1159" y="99"/>
                </a:cubicBezTo>
                <a:cubicBezTo>
                  <a:pt x="1161" y="99"/>
                  <a:pt x="1163" y="99"/>
                  <a:pt x="1164" y="99"/>
                </a:cubicBezTo>
                <a:cubicBezTo>
                  <a:pt x="1164" y="91"/>
                  <a:pt x="1164" y="91"/>
                  <a:pt x="1164" y="91"/>
                </a:cubicBezTo>
                <a:cubicBezTo>
                  <a:pt x="1163" y="91"/>
                  <a:pt x="1161" y="91"/>
                  <a:pt x="1160" y="91"/>
                </a:cubicBezTo>
                <a:moveTo>
                  <a:pt x="1240" y="91"/>
                </a:moveTo>
                <a:cubicBezTo>
                  <a:pt x="1228" y="91"/>
                  <a:pt x="1221" y="94"/>
                  <a:pt x="1221" y="105"/>
                </a:cubicBezTo>
                <a:cubicBezTo>
                  <a:pt x="1221" y="114"/>
                  <a:pt x="1227" y="117"/>
                  <a:pt x="1237" y="118"/>
                </a:cubicBezTo>
                <a:cubicBezTo>
                  <a:pt x="1245" y="119"/>
                  <a:pt x="1247" y="120"/>
                  <a:pt x="1247" y="124"/>
                </a:cubicBezTo>
                <a:cubicBezTo>
                  <a:pt x="1247" y="130"/>
                  <a:pt x="1244" y="131"/>
                  <a:pt x="1238" y="131"/>
                </a:cubicBezTo>
                <a:cubicBezTo>
                  <a:pt x="1233" y="131"/>
                  <a:pt x="1227" y="130"/>
                  <a:pt x="1224" y="129"/>
                </a:cubicBezTo>
                <a:cubicBezTo>
                  <a:pt x="1222" y="136"/>
                  <a:pt x="1222" y="136"/>
                  <a:pt x="1222" y="136"/>
                </a:cubicBezTo>
                <a:cubicBezTo>
                  <a:pt x="1226" y="138"/>
                  <a:pt x="1233" y="138"/>
                  <a:pt x="1238" y="138"/>
                </a:cubicBezTo>
                <a:cubicBezTo>
                  <a:pt x="1249" y="138"/>
                  <a:pt x="1256" y="135"/>
                  <a:pt x="1256" y="124"/>
                </a:cubicBezTo>
                <a:cubicBezTo>
                  <a:pt x="1256" y="115"/>
                  <a:pt x="1251" y="112"/>
                  <a:pt x="1240" y="111"/>
                </a:cubicBezTo>
                <a:cubicBezTo>
                  <a:pt x="1232" y="110"/>
                  <a:pt x="1230" y="108"/>
                  <a:pt x="1230" y="105"/>
                </a:cubicBezTo>
                <a:cubicBezTo>
                  <a:pt x="1230" y="99"/>
                  <a:pt x="1233" y="98"/>
                  <a:pt x="1239" y="98"/>
                </a:cubicBezTo>
                <a:cubicBezTo>
                  <a:pt x="1244" y="98"/>
                  <a:pt x="1249" y="99"/>
                  <a:pt x="1252" y="100"/>
                </a:cubicBezTo>
                <a:cubicBezTo>
                  <a:pt x="1255" y="93"/>
                  <a:pt x="1255" y="93"/>
                  <a:pt x="1255" y="93"/>
                </a:cubicBezTo>
                <a:cubicBezTo>
                  <a:pt x="1250" y="92"/>
                  <a:pt x="1244" y="91"/>
                  <a:pt x="1240" y="91"/>
                </a:cubicBezTo>
                <a:moveTo>
                  <a:pt x="297" y="85"/>
                </a:moveTo>
                <a:cubicBezTo>
                  <a:pt x="291" y="87"/>
                  <a:pt x="291" y="87"/>
                  <a:pt x="291" y="87"/>
                </a:cubicBezTo>
                <a:cubicBezTo>
                  <a:pt x="291" y="93"/>
                  <a:pt x="291" y="93"/>
                  <a:pt x="291" y="93"/>
                </a:cubicBezTo>
                <a:cubicBezTo>
                  <a:pt x="285" y="93"/>
                  <a:pt x="285" y="93"/>
                  <a:pt x="285" y="93"/>
                </a:cubicBezTo>
                <a:cubicBezTo>
                  <a:pt x="285" y="98"/>
                  <a:pt x="285" y="98"/>
                  <a:pt x="285" y="98"/>
                </a:cubicBezTo>
                <a:cubicBezTo>
                  <a:pt x="291" y="98"/>
                  <a:pt x="291" y="98"/>
                  <a:pt x="291" y="98"/>
                </a:cubicBezTo>
                <a:cubicBezTo>
                  <a:pt x="291" y="114"/>
                  <a:pt x="291" y="114"/>
                  <a:pt x="291" y="114"/>
                </a:cubicBezTo>
                <a:cubicBezTo>
                  <a:pt x="291" y="123"/>
                  <a:pt x="294" y="125"/>
                  <a:pt x="301" y="125"/>
                </a:cubicBezTo>
                <a:cubicBezTo>
                  <a:pt x="304" y="125"/>
                  <a:pt x="307" y="125"/>
                  <a:pt x="309" y="124"/>
                </a:cubicBezTo>
                <a:cubicBezTo>
                  <a:pt x="308" y="119"/>
                  <a:pt x="308" y="119"/>
                  <a:pt x="308" y="119"/>
                </a:cubicBezTo>
                <a:cubicBezTo>
                  <a:pt x="306" y="120"/>
                  <a:pt x="304" y="120"/>
                  <a:pt x="302" y="120"/>
                </a:cubicBezTo>
                <a:cubicBezTo>
                  <a:pt x="298" y="120"/>
                  <a:pt x="297" y="118"/>
                  <a:pt x="297" y="114"/>
                </a:cubicBezTo>
                <a:cubicBezTo>
                  <a:pt x="297" y="98"/>
                  <a:pt x="297" y="98"/>
                  <a:pt x="297" y="98"/>
                </a:cubicBezTo>
                <a:cubicBezTo>
                  <a:pt x="308" y="98"/>
                  <a:pt x="308" y="98"/>
                  <a:pt x="308" y="98"/>
                </a:cubicBezTo>
                <a:cubicBezTo>
                  <a:pt x="308" y="93"/>
                  <a:pt x="308" y="93"/>
                  <a:pt x="308" y="93"/>
                </a:cubicBezTo>
                <a:cubicBezTo>
                  <a:pt x="297" y="93"/>
                  <a:pt x="297" y="93"/>
                  <a:pt x="297" y="93"/>
                </a:cubicBezTo>
                <a:cubicBezTo>
                  <a:pt x="297" y="85"/>
                  <a:pt x="297" y="85"/>
                  <a:pt x="297" y="85"/>
                </a:cubicBezTo>
                <a:moveTo>
                  <a:pt x="145" y="81"/>
                </a:moveTo>
                <a:cubicBezTo>
                  <a:pt x="139" y="81"/>
                  <a:pt x="139" y="81"/>
                  <a:pt x="139" y="81"/>
                </a:cubicBezTo>
                <a:cubicBezTo>
                  <a:pt x="139" y="125"/>
                  <a:pt x="139" y="125"/>
                  <a:pt x="139" y="125"/>
                </a:cubicBezTo>
                <a:cubicBezTo>
                  <a:pt x="167" y="125"/>
                  <a:pt x="167" y="125"/>
                  <a:pt x="167" y="125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5" y="81"/>
                  <a:pt x="145" y="81"/>
                  <a:pt x="145" y="81"/>
                </a:cubicBezTo>
                <a:moveTo>
                  <a:pt x="838" y="80"/>
                </a:moveTo>
                <a:cubicBezTo>
                  <a:pt x="830" y="84"/>
                  <a:pt x="830" y="84"/>
                  <a:pt x="830" y="84"/>
                </a:cubicBezTo>
                <a:cubicBezTo>
                  <a:pt x="830" y="92"/>
                  <a:pt x="830" y="92"/>
                  <a:pt x="830" y="92"/>
                </a:cubicBezTo>
                <a:cubicBezTo>
                  <a:pt x="822" y="92"/>
                  <a:pt x="822" y="92"/>
                  <a:pt x="822" y="92"/>
                </a:cubicBezTo>
                <a:cubicBezTo>
                  <a:pt x="822" y="100"/>
                  <a:pt x="822" y="100"/>
                  <a:pt x="822" y="100"/>
                </a:cubicBezTo>
                <a:cubicBezTo>
                  <a:pt x="830" y="100"/>
                  <a:pt x="830" y="100"/>
                  <a:pt x="830" y="100"/>
                </a:cubicBezTo>
                <a:cubicBezTo>
                  <a:pt x="830" y="122"/>
                  <a:pt x="830" y="122"/>
                  <a:pt x="830" y="122"/>
                </a:cubicBezTo>
                <a:cubicBezTo>
                  <a:pt x="830" y="135"/>
                  <a:pt x="834" y="138"/>
                  <a:pt x="844" y="138"/>
                </a:cubicBezTo>
                <a:cubicBezTo>
                  <a:pt x="848" y="138"/>
                  <a:pt x="853" y="138"/>
                  <a:pt x="856" y="137"/>
                </a:cubicBezTo>
                <a:cubicBezTo>
                  <a:pt x="854" y="130"/>
                  <a:pt x="854" y="130"/>
                  <a:pt x="854" y="130"/>
                </a:cubicBezTo>
                <a:cubicBezTo>
                  <a:pt x="852" y="130"/>
                  <a:pt x="849" y="131"/>
                  <a:pt x="846" y="131"/>
                </a:cubicBezTo>
                <a:cubicBezTo>
                  <a:pt x="840" y="131"/>
                  <a:pt x="838" y="128"/>
                  <a:pt x="838" y="122"/>
                </a:cubicBezTo>
                <a:cubicBezTo>
                  <a:pt x="838" y="100"/>
                  <a:pt x="838" y="100"/>
                  <a:pt x="838" y="100"/>
                </a:cubicBezTo>
                <a:cubicBezTo>
                  <a:pt x="854" y="100"/>
                  <a:pt x="854" y="100"/>
                  <a:pt x="854" y="100"/>
                </a:cubicBezTo>
                <a:cubicBezTo>
                  <a:pt x="854" y="92"/>
                  <a:pt x="854" y="92"/>
                  <a:pt x="854" y="92"/>
                </a:cubicBezTo>
                <a:cubicBezTo>
                  <a:pt x="838" y="92"/>
                  <a:pt x="838" y="92"/>
                  <a:pt x="838" y="92"/>
                </a:cubicBezTo>
                <a:cubicBezTo>
                  <a:pt x="838" y="80"/>
                  <a:pt x="838" y="80"/>
                  <a:pt x="838" y="80"/>
                </a:cubicBezTo>
                <a:moveTo>
                  <a:pt x="280" y="80"/>
                </a:moveTo>
                <a:cubicBezTo>
                  <a:pt x="274" y="80"/>
                  <a:pt x="274" y="80"/>
                  <a:pt x="274" y="80"/>
                </a:cubicBezTo>
                <a:cubicBezTo>
                  <a:pt x="274" y="116"/>
                  <a:pt x="274" y="116"/>
                  <a:pt x="274" y="116"/>
                </a:cubicBezTo>
                <a:cubicBezTo>
                  <a:pt x="274" y="121"/>
                  <a:pt x="275" y="123"/>
                  <a:pt x="278" y="126"/>
                </a:cubicBezTo>
                <a:cubicBezTo>
                  <a:pt x="283" y="123"/>
                  <a:pt x="283" y="123"/>
                  <a:pt x="283" y="123"/>
                </a:cubicBezTo>
                <a:cubicBezTo>
                  <a:pt x="281" y="121"/>
                  <a:pt x="280" y="119"/>
                  <a:pt x="280" y="116"/>
                </a:cubicBezTo>
                <a:cubicBezTo>
                  <a:pt x="280" y="80"/>
                  <a:pt x="280" y="80"/>
                  <a:pt x="280" y="80"/>
                </a:cubicBezTo>
                <a:moveTo>
                  <a:pt x="541" y="120"/>
                </a:moveTo>
                <a:cubicBezTo>
                  <a:pt x="535" y="120"/>
                  <a:pt x="532" y="118"/>
                  <a:pt x="532" y="109"/>
                </a:cubicBezTo>
                <a:cubicBezTo>
                  <a:pt x="532" y="100"/>
                  <a:pt x="535" y="97"/>
                  <a:pt x="541" y="97"/>
                </a:cubicBezTo>
                <a:cubicBezTo>
                  <a:pt x="545" y="97"/>
                  <a:pt x="548" y="99"/>
                  <a:pt x="548" y="101"/>
                </a:cubicBezTo>
                <a:cubicBezTo>
                  <a:pt x="548" y="119"/>
                  <a:pt x="548" y="119"/>
                  <a:pt x="548" y="119"/>
                </a:cubicBezTo>
                <a:cubicBezTo>
                  <a:pt x="546" y="120"/>
                  <a:pt x="543" y="120"/>
                  <a:pt x="541" y="120"/>
                </a:cubicBezTo>
                <a:moveTo>
                  <a:pt x="554" y="80"/>
                </a:moveTo>
                <a:cubicBezTo>
                  <a:pt x="548" y="80"/>
                  <a:pt x="548" y="80"/>
                  <a:pt x="548" y="80"/>
                </a:cubicBezTo>
                <a:cubicBezTo>
                  <a:pt x="548" y="94"/>
                  <a:pt x="548" y="94"/>
                  <a:pt x="548" y="94"/>
                </a:cubicBezTo>
                <a:cubicBezTo>
                  <a:pt x="547" y="93"/>
                  <a:pt x="544" y="92"/>
                  <a:pt x="540" y="92"/>
                </a:cubicBezTo>
                <a:cubicBezTo>
                  <a:pt x="531" y="92"/>
                  <a:pt x="526" y="96"/>
                  <a:pt x="526" y="109"/>
                </a:cubicBezTo>
                <a:cubicBezTo>
                  <a:pt x="526" y="122"/>
                  <a:pt x="531" y="125"/>
                  <a:pt x="541" y="125"/>
                </a:cubicBezTo>
                <a:cubicBezTo>
                  <a:pt x="545" y="125"/>
                  <a:pt x="551" y="125"/>
                  <a:pt x="554" y="123"/>
                </a:cubicBezTo>
                <a:cubicBezTo>
                  <a:pt x="554" y="80"/>
                  <a:pt x="554" y="80"/>
                  <a:pt x="554" y="80"/>
                </a:cubicBezTo>
                <a:moveTo>
                  <a:pt x="622" y="75"/>
                </a:moveTo>
                <a:cubicBezTo>
                  <a:pt x="613" y="75"/>
                  <a:pt x="613" y="75"/>
                  <a:pt x="613" y="75"/>
                </a:cubicBezTo>
                <a:cubicBezTo>
                  <a:pt x="613" y="137"/>
                  <a:pt x="613" y="137"/>
                  <a:pt x="613" y="137"/>
                </a:cubicBezTo>
                <a:cubicBezTo>
                  <a:pt x="652" y="137"/>
                  <a:pt x="652" y="137"/>
                  <a:pt x="652" y="137"/>
                </a:cubicBezTo>
                <a:cubicBezTo>
                  <a:pt x="652" y="129"/>
                  <a:pt x="652" y="129"/>
                  <a:pt x="652" y="129"/>
                </a:cubicBezTo>
                <a:cubicBezTo>
                  <a:pt x="622" y="129"/>
                  <a:pt x="622" y="129"/>
                  <a:pt x="622" y="129"/>
                </a:cubicBezTo>
                <a:cubicBezTo>
                  <a:pt x="622" y="75"/>
                  <a:pt x="622" y="75"/>
                  <a:pt x="622" y="75"/>
                </a:cubicBezTo>
                <a:moveTo>
                  <a:pt x="814" y="73"/>
                </a:moveTo>
                <a:cubicBezTo>
                  <a:pt x="806" y="73"/>
                  <a:pt x="806" y="73"/>
                  <a:pt x="806" y="73"/>
                </a:cubicBezTo>
                <a:cubicBezTo>
                  <a:pt x="806" y="125"/>
                  <a:pt x="806" y="125"/>
                  <a:pt x="806" y="125"/>
                </a:cubicBezTo>
                <a:cubicBezTo>
                  <a:pt x="806" y="132"/>
                  <a:pt x="808" y="136"/>
                  <a:pt x="811" y="139"/>
                </a:cubicBezTo>
                <a:cubicBezTo>
                  <a:pt x="818" y="135"/>
                  <a:pt x="818" y="135"/>
                  <a:pt x="818" y="135"/>
                </a:cubicBezTo>
                <a:cubicBezTo>
                  <a:pt x="815" y="132"/>
                  <a:pt x="814" y="129"/>
                  <a:pt x="814" y="125"/>
                </a:cubicBezTo>
                <a:cubicBezTo>
                  <a:pt x="814" y="73"/>
                  <a:pt x="814" y="73"/>
                  <a:pt x="814" y="73"/>
                </a:cubicBezTo>
                <a:moveTo>
                  <a:pt x="1191" y="131"/>
                </a:moveTo>
                <a:cubicBezTo>
                  <a:pt x="1182" y="131"/>
                  <a:pt x="1179" y="128"/>
                  <a:pt x="1179" y="115"/>
                </a:cubicBezTo>
                <a:cubicBezTo>
                  <a:pt x="1179" y="102"/>
                  <a:pt x="1182" y="98"/>
                  <a:pt x="1191" y="98"/>
                </a:cubicBezTo>
                <a:cubicBezTo>
                  <a:pt x="1197" y="98"/>
                  <a:pt x="1202" y="100"/>
                  <a:pt x="1202" y="104"/>
                </a:cubicBezTo>
                <a:cubicBezTo>
                  <a:pt x="1202" y="129"/>
                  <a:pt x="1202" y="129"/>
                  <a:pt x="1202" y="129"/>
                </a:cubicBezTo>
                <a:cubicBezTo>
                  <a:pt x="1199" y="130"/>
                  <a:pt x="1195" y="131"/>
                  <a:pt x="1191" y="131"/>
                </a:cubicBezTo>
                <a:moveTo>
                  <a:pt x="1210" y="73"/>
                </a:moveTo>
                <a:cubicBezTo>
                  <a:pt x="1202" y="73"/>
                  <a:pt x="1202" y="73"/>
                  <a:pt x="1202" y="73"/>
                </a:cubicBezTo>
                <a:cubicBezTo>
                  <a:pt x="1202" y="94"/>
                  <a:pt x="1202" y="94"/>
                  <a:pt x="1202" y="94"/>
                </a:cubicBezTo>
                <a:cubicBezTo>
                  <a:pt x="1199" y="92"/>
                  <a:pt x="1196" y="91"/>
                  <a:pt x="1190" y="91"/>
                </a:cubicBezTo>
                <a:cubicBezTo>
                  <a:pt x="1177" y="91"/>
                  <a:pt x="1170" y="96"/>
                  <a:pt x="1170" y="115"/>
                </a:cubicBezTo>
                <a:cubicBezTo>
                  <a:pt x="1170" y="133"/>
                  <a:pt x="1177" y="138"/>
                  <a:pt x="1191" y="138"/>
                </a:cubicBezTo>
                <a:cubicBezTo>
                  <a:pt x="1197" y="138"/>
                  <a:pt x="1205" y="137"/>
                  <a:pt x="1210" y="135"/>
                </a:cubicBezTo>
                <a:cubicBezTo>
                  <a:pt x="1210" y="73"/>
                  <a:pt x="1210" y="73"/>
                  <a:pt x="1210" y="73"/>
                </a:cubicBezTo>
                <a:moveTo>
                  <a:pt x="565" y="16"/>
                </a:moveTo>
                <a:cubicBezTo>
                  <a:pt x="534" y="16"/>
                  <a:pt x="534" y="16"/>
                  <a:pt x="534" y="16"/>
                </a:cubicBezTo>
                <a:cubicBezTo>
                  <a:pt x="534" y="22"/>
                  <a:pt x="534" y="22"/>
                  <a:pt x="534" y="22"/>
                </a:cubicBezTo>
                <a:cubicBezTo>
                  <a:pt x="554" y="22"/>
                  <a:pt x="554" y="22"/>
                  <a:pt x="554" y="22"/>
                </a:cubicBezTo>
                <a:cubicBezTo>
                  <a:pt x="550" y="29"/>
                  <a:pt x="540" y="41"/>
                  <a:pt x="533" y="51"/>
                </a:cubicBezTo>
                <a:cubicBezTo>
                  <a:pt x="533" y="53"/>
                  <a:pt x="533" y="53"/>
                  <a:pt x="533" y="53"/>
                </a:cubicBezTo>
                <a:cubicBezTo>
                  <a:pt x="564" y="53"/>
                  <a:pt x="564" y="53"/>
                  <a:pt x="564" y="53"/>
                </a:cubicBezTo>
                <a:cubicBezTo>
                  <a:pt x="564" y="47"/>
                  <a:pt x="564" y="47"/>
                  <a:pt x="564" y="47"/>
                </a:cubicBezTo>
                <a:cubicBezTo>
                  <a:pt x="544" y="47"/>
                  <a:pt x="544" y="47"/>
                  <a:pt x="544" y="47"/>
                </a:cubicBezTo>
                <a:cubicBezTo>
                  <a:pt x="549" y="41"/>
                  <a:pt x="559" y="27"/>
                  <a:pt x="565" y="18"/>
                </a:cubicBezTo>
                <a:cubicBezTo>
                  <a:pt x="565" y="16"/>
                  <a:pt x="565" y="16"/>
                  <a:pt x="565" y="16"/>
                </a:cubicBezTo>
                <a:moveTo>
                  <a:pt x="609" y="16"/>
                </a:moveTo>
                <a:cubicBezTo>
                  <a:pt x="602" y="16"/>
                  <a:pt x="602" y="16"/>
                  <a:pt x="602" y="16"/>
                </a:cubicBezTo>
                <a:cubicBezTo>
                  <a:pt x="602" y="53"/>
                  <a:pt x="602" y="53"/>
                  <a:pt x="602" y="53"/>
                </a:cubicBezTo>
                <a:cubicBezTo>
                  <a:pt x="609" y="53"/>
                  <a:pt x="609" y="53"/>
                  <a:pt x="609" y="53"/>
                </a:cubicBezTo>
                <a:cubicBezTo>
                  <a:pt x="609" y="16"/>
                  <a:pt x="609" y="16"/>
                  <a:pt x="609" y="16"/>
                </a:cubicBezTo>
                <a:moveTo>
                  <a:pt x="660" y="16"/>
                </a:moveTo>
                <a:cubicBezTo>
                  <a:pt x="653" y="16"/>
                  <a:pt x="653" y="16"/>
                  <a:pt x="653" y="16"/>
                </a:cubicBezTo>
                <a:cubicBezTo>
                  <a:pt x="653" y="53"/>
                  <a:pt x="653" y="53"/>
                  <a:pt x="653" y="53"/>
                </a:cubicBezTo>
                <a:cubicBezTo>
                  <a:pt x="660" y="53"/>
                  <a:pt x="660" y="53"/>
                  <a:pt x="660" y="53"/>
                </a:cubicBezTo>
                <a:cubicBezTo>
                  <a:pt x="660" y="16"/>
                  <a:pt x="660" y="16"/>
                  <a:pt x="660" y="16"/>
                </a:cubicBezTo>
                <a:moveTo>
                  <a:pt x="1069" y="16"/>
                </a:moveTo>
                <a:cubicBezTo>
                  <a:pt x="1062" y="16"/>
                  <a:pt x="1062" y="16"/>
                  <a:pt x="1062" y="16"/>
                </a:cubicBezTo>
                <a:cubicBezTo>
                  <a:pt x="1062" y="55"/>
                  <a:pt x="1062" y="55"/>
                  <a:pt x="1062" y="55"/>
                </a:cubicBezTo>
                <a:cubicBezTo>
                  <a:pt x="1062" y="61"/>
                  <a:pt x="1060" y="62"/>
                  <a:pt x="1055" y="62"/>
                </a:cubicBezTo>
                <a:cubicBezTo>
                  <a:pt x="1055" y="68"/>
                  <a:pt x="1055" y="68"/>
                  <a:pt x="1055" y="68"/>
                </a:cubicBezTo>
                <a:cubicBezTo>
                  <a:pt x="1064" y="68"/>
                  <a:pt x="1069" y="65"/>
                  <a:pt x="1069" y="54"/>
                </a:cubicBezTo>
                <a:cubicBezTo>
                  <a:pt x="1069" y="16"/>
                  <a:pt x="1069" y="16"/>
                  <a:pt x="1069" y="16"/>
                </a:cubicBezTo>
                <a:moveTo>
                  <a:pt x="636" y="15"/>
                </a:moveTo>
                <a:cubicBezTo>
                  <a:pt x="625" y="15"/>
                  <a:pt x="618" y="19"/>
                  <a:pt x="618" y="34"/>
                </a:cubicBezTo>
                <a:cubicBezTo>
                  <a:pt x="618" y="49"/>
                  <a:pt x="625" y="54"/>
                  <a:pt x="636" y="54"/>
                </a:cubicBezTo>
                <a:cubicBezTo>
                  <a:pt x="640" y="54"/>
                  <a:pt x="644" y="53"/>
                  <a:pt x="647" y="52"/>
                </a:cubicBezTo>
                <a:cubicBezTo>
                  <a:pt x="645" y="46"/>
                  <a:pt x="645" y="46"/>
                  <a:pt x="645" y="46"/>
                </a:cubicBezTo>
                <a:cubicBezTo>
                  <a:pt x="643" y="47"/>
                  <a:pt x="640" y="48"/>
                  <a:pt x="637" y="48"/>
                </a:cubicBezTo>
                <a:cubicBezTo>
                  <a:pt x="629" y="48"/>
                  <a:pt x="625" y="45"/>
                  <a:pt x="625" y="34"/>
                </a:cubicBezTo>
                <a:cubicBezTo>
                  <a:pt x="625" y="23"/>
                  <a:pt x="629" y="21"/>
                  <a:pt x="637" y="21"/>
                </a:cubicBezTo>
                <a:cubicBezTo>
                  <a:pt x="640" y="21"/>
                  <a:pt x="643" y="22"/>
                  <a:pt x="645" y="23"/>
                </a:cubicBezTo>
                <a:cubicBezTo>
                  <a:pt x="647" y="17"/>
                  <a:pt x="647" y="17"/>
                  <a:pt x="647" y="17"/>
                </a:cubicBezTo>
                <a:cubicBezTo>
                  <a:pt x="644" y="16"/>
                  <a:pt x="640" y="15"/>
                  <a:pt x="636" y="15"/>
                </a:cubicBezTo>
                <a:moveTo>
                  <a:pt x="728" y="48"/>
                </a:moveTo>
                <a:cubicBezTo>
                  <a:pt x="721" y="48"/>
                  <a:pt x="719" y="47"/>
                  <a:pt x="719" y="41"/>
                </a:cubicBezTo>
                <a:cubicBezTo>
                  <a:pt x="719" y="35"/>
                  <a:pt x="722" y="35"/>
                  <a:pt x="728" y="35"/>
                </a:cubicBezTo>
                <a:cubicBezTo>
                  <a:pt x="731" y="35"/>
                  <a:pt x="734" y="35"/>
                  <a:pt x="736" y="36"/>
                </a:cubicBezTo>
                <a:cubicBezTo>
                  <a:pt x="736" y="47"/>
                  <a:pt x="736" y="47"/>
                  <a:pt x="736" y="47"/>
                </a:cubicBezTo>
                <a:cubicBezTo>
                  <a:pt x="734" y="48"/>
                  <a:pt x="731" y="48"/>
                  <a:pt x="728" y="48"/>
                </a:cubicBezTo>
                <a:moveTo>
                  <a:pt x="727" y="15"/>
                </a:moveTo>
                <a:cubicBezTo>
                  <a:pt x="722" y="15"/>
                  <a:pt x="717" y="16"/>
                  <a:pt x="714" y="17"/>
                </a:cubicBezTo>
                <a:cubicBezTo>
                  <a:pt x="715" y="23"/>
                  <a:pt x="715" y="23"/>
                  <a:pt x="715" y="23"/>
                </a:cubicBezTo>
                <a:cubicBezTo>
                  <a:pt x="718" y="22"/>
                  <a:pt x="723" y="21"/>
                  <a:pt x="726" y="21"/>
                </a:cubicBezTo>
                <a:cubicBezTo>
                  <a:pt x="734" y="21"/>
                  <a:pt x="736" y="23"/>
                  <a:pt x="736" y="30"/>
                </a:cubicBezTo>
                <a:cubicBezTo>
                  <a:pt x="733" y="30"/>
                  <a:pt x="730" y="29"/>
                  <a:pt x="727" y="29"/>
                </a:cubicBezTo>
                <a:cubicBezTo>
                  <a:pt x="718" y="29"/>
                  <a:pt x="712" y="31"/>
                  <a:pt x="712" y="42"/>
                </a:cubicBezTo>
                <a:cubicBezTo>
                  <a:pt x="712" y="51"/>
                  <a:pt x="716" y="54"/>
                  <a:pt x="727" y="54"/>
                </a:cubicBezTo>
                <a:cubicBezTo>
                  <a:pt x="732" y="54"/>
                  <a:pt x="739" y="53"/>
                  <a:pt x="743" y="51"/>
                </a:cubicBezTo>
                <a:cubicBezTo>
                  <a:pt x="743" y="29"/>
                  <a:pt x="743" y="29"/>
                  <a:pt x="743" y="29"/>
                </a:cubicBezTo>
                <a:cubicBezTo>
                  <a:pt x="743" y="18"/>
                  <a:pt x="738" y="15"/>
                  <a:pt x="727" y="15"/>
                </a:cubicBezTo>
                <a:moveTo>
                  <a:pt x="788" y="48"/>
                </a:moveTo>
                <a:cubicBezTo>
                  <a:pt x="782" y="48"/>
                  <a:pt x="780" y="47"/>
                  <a:pt x="780" y="41"/>
                </a:cubicBezTo>
                <a:cubicBezTo>
                  <a:pt x="780" y="35"/>
                  <a:pt x="782" y="35"/>
                  <a:pt x="788" y="35"/>
                </a:cubicBezTo>
                <a:cubicBezTo>
                  <a:pt x="791" y="35"/>
                  <a:pt x="795" y="35"/>
                  <a:pt x="797" y="36"/>
                </a:cubicBezTo>
                <a:cubicBezTo>
                  <a:pt x="797" y="47"/>
                  <a:pt x="797" y="47"/>
                  <a:pt x="797" y="47"/>
                </a:cubicBezTo>
                <a:cubicBezTo>
                  <a:pt x="794" y="48"/>
                  <a:pt x="791" y="48"/>
                  <a:pt x="788" y="48"/>
                </a:cubicBezTo>
                <a:moveTo>
                  <a:pt x="788" y="15"/>
                </a:moveTo>
                <a:cubicBezTo>
                  <a:pt x="783" y="15"/>
                  <a:pt x="778" y="16"/>
                  <a:pt x="774" y="17"/>
                </a:cubicBezTo>
                <a:cubicBezTo>
                  <a:pt x="776" y="23"/>
                  <a:pt x="776" y="23"/>
                  <a:pt x="776" y="23"/>
                </a:cubicBezTo>
                <a:cubicBezTo>
                  <a:pt x="779" y="22"/>
                  <a:pt x="783" y="21"/>
                  <a:pt x="787" y="21"/>
                </a:cubicBezTo>
                <a:cubicBezTo>
                  <a:pt x="795" y="21"/>
                  <a:pt x="797" y="23"/>
                  <a:pt x="797" y="30"/>
                </a:cubicBezTo>
                <a:cubicBezTo>
                  <a:pt x="793" y="30"/>
                  <a:pt x="791" y="29"/>
                  <a:pt x="787" y="29"/>
                </a:cubicBezTo>
                <a:cubicBezTo>
                  <a:pt x="779" y="29"/>
                  <a:pt x="772" y="31"/>
                  <a:pt x="772" y="42"/>
                </a:cubicBezTo>
                <a:cubicBezTo>
                  <a:pt x="772" y="51"/>
                  <a:pt x="777" y="54"/>
                  <a:pt x="788" y="54"/>
                </a:cubicBezTo>
                <a:cubicBezTo>
                  <a:pt x="793" y="54"/>
                  <a:pt x="799" y="53"/>
                  <a:pt x="804" y="51"/>
                </a:cubicBezTo>
                <a:cubicBezTo>
                  <a:pt x="804" y="29"/>
                  <a:pt x="804" y="29"/>
                  <a:pt x="804" y="29"/>
                </a:cubicBezTo>
                <a:cubicBezTo>
                  <a:pt x="804" y="18"/>
                  <a:pt x="799" y="15"/>
                  <a:pt x="788" y="15"/>
                </a:cubicBezTo>
                <a:moveTo>
                  <a:pt x="883" y="15"/>
                </a:moveTo>
                <a:cubicBezTo>
                  <a:pt x="878" y="15"/>
                  <a:pt x="873" y="16"/>
                  <a:pt x="869" y="17"/>
                </a:cubicBezTo>
                <a:cubicBezTo>
                  <a:pt x="867" y="16"/>
                  <a:pt x="864" y="15"/>
                  <a:pt x="860" y="15"/>
                </a:cubicBezTo>
                <a:cubicBezTo>
                  <a:pt x="854" y="15"/>
                  <a:pt x="848" y="16"/>
                  <a:pt x="844" y="18"/>
                </a:cubicBezTo>
                <a:cubicBezTo>
                  <a:pt x="844" y="53"/>
                  <a:pt x="844" y="53"/>
                  <a:pt x="844" y="53"/>
                </a:cubicBezTo>
                <a:cubicBezTo>
                  <a:pt x="851" y="53"/>
                  <a:pt x="851" y="53"/>
                  <a:pt x="851" y="53"/>
                </a:cubicBezTo>
                <a:cubicBezTo>
                  <a:pt x="851" y="22"/>
                  <a:pt x="851" y="22"/>
                  <a:pt x="851" y="22"/>
                </a:cubicBezTo>
                <a:cubicBezTo>
                  <a:pt x="853" y="22"/>
                  <a:pt x="856" y="21"/>
                  <a:pt x="858" y="21"/>
                </a:cubicBezTo>
                <a:cubicBezTo>
                  <a:pt x="865" y="21"/>
                  <a:pt x="867" y="23"/>
                  <a:pt x="867" y="33"/>
                </a:cubicBezTo>
                <a:cubicBezTo>
                  <a:pt x="867" y="53"/>
                  <a:pt x="867" y="53"/>
                  <a:pt x="867" y="53"/>
                </a:cubicBezTo>
                <a:cubicBezTo>
                  <a:pt x="874" y="53"/>
                  <a:pt x="874" y="53"/>
                  <a:pt x="874" y="53"/>
                </a:cubicBezTo>
                <a:cubicBezTo>
                  <a:pt x="874" y="32"/>
                  <a:pt x="874" y="32"/>
                  <a:pt x="874" y="32"/>
                </a:cubicBezTo>
                <a:cubicBezTo>
                  <a:pt x="874" y="28"/>
                  <a:pt x="873" y="25"/>
                  <a:pt x="873" y="22"/>
                </a:cubicBezTo>
                <a:cubicBezTo>
                  <a:pt x="876" y="22"/>
                  <a:pt x="879" y="21"/>
                  <a:pt x="881" y="21"/>
                </a:cubicBezTo>
                <a:cubicBezTo>
                  <a:pt x="888" y="21"/>
                  <a:pt x="890" y="23"/>
                  <a:pt x="890" y="33"/>
                </a:cubicBezTo>
                <a:cubicBezTo>
                  <a:pt x="890" y="53"/>
                  <a:pt x="890" y="53"/>
                  <a:pt x="890" y="53"/>
                </a:cubicBezTo>
                <a:cubicBezTo>
                  <a:pt x="897" y="53"/>
                  <a:pt x="897" y="53"/>
                  <a:pt x="897" y="53"/>
                </a:cubicBezTo>
                <a:cubicBezTo>
                  <a:pt x="897" y="32"/>
                  <a:pt x="897" y="32"/>
                  <a:pt x="897" y="32"/>
                </a:cubicBezTo>
                <a:cubicBezTo>
                  <a:pt x="897" y="19"/>
                  <a:pt x="893" y="15"/>
                  <a:pt x="883" y="15"/>
                </a:cubicBezTo>
                <a:moveTo>
                  <a:pt x="922" y="48"/>
                </a:moveTo>
                <a:cubicBezTo>
                  <a:pt x="915" y="48"/>
                  <a:pt x="913" y="47"/>
                  <a:pt x="913" y="41"/>
                </a:cubicBezTo>
                <a:cubicBezTo>
                  <a:pt x="913" y="35"/>
                  <a:pt x="916" y="35"/>
                  <a:pt x="922" y="35"/>
                </a:cubicBezTo>
                <a:cubicBezTo>
                  <a:pt x="925" y="35"/>
                  <a:pt x="928" y="35"/>
                  <a:pt x="930" y="36"/>
                </a:cubicBezTo>
                <a:cubicBezTo>
                  <a:pt x="930" y="47"/>
                  <a:pt x="930" y="47"/>
                  <a:pt x="930" y="47"/>
                </a:cubicBezTo>
                <a:cubicBezTo>
                  <a:pt x="928" y="48"/>
                  <a:pt x="925" y="48"/>
                  <a:pt x="922" y="48"/>
                </a:cubicBezTo>
                <a:moveTo>
                  <a:pt x="921" y="15"/>
                </a:moveTo>
                <a:cubicBezTo>
                  <a:pt x="916" y="15"/>
                  <a:pt x="911" y="16"/>
                  <a:pt x="908" y="17"/>
                </a:cubicBezTo>
                <a:cubicBezTo>
                  <a:pt x="909" y="23"/>
                  <a:pt x="909" y="23"/>
                  <a:pt x="909" y="23"/>
                </a:cubicBezTo>
                <a:cubicBezTo>
                  <a:pt x="912" y="22"/>
                  <a:pt x="917" y="21"/>
                  <a:pt x="920" y="21"/>
                </a:cubicBezTo>
                <a:cubicBezTo>
                  <a:pt x="929" y="21"/>
                  <a:pt x="930" y="23"/>
                  <a:pt x="930" y="30"/>
                </a:cubicBezTo>
                <a:cubicBezTo>
                  <a:pt x="927" y="30"/>
                  <a:pt x="924" y="29"/>
                  <a:pt x="921" y="29"/>
                </a:cubicBezTo>
                <a:cubicBezTo>
                  <a:pt x="912" y="29"/>
                  <a:pt x="906" y="31"/>
                  <a:pt x="906" y="42"/>
                </a:cubicBezTo>
                <a:cubicBezTo>
                  <a:pt x="906" y="51"/>
                  <a:pt x="910" y="54"/>
                  <a:pt x="921" y="54"/>
                </a:cubicBezTo>
                <a:cubicBezTo>
                  <a:pt x="926" y="54"/>
                  <a:pt x="933" y="53"/>
                  <a:pt x="937" y="51"/>
                </a:cubicBezTo>
                <a:cubicBezTo>
                  <a:pt x="937" y="29"/>
                  <a:pt x="937" y="29"/>
                  <a:pt x="937" y="29"/>
                </a:cubicBezTo>
                <a:cubicBezTo>
                  <a:pt x="937" y="18"/>
                  <a:pt x="932" y="15"/>
                  <a:pt x="921" y="15"/>
                </a:cubicBezTo>
                <a:moveTo>
                  <a:pt x="999" y="15"/>
                </a:moveTo>
                <a:cubicBezTo>
                  <a:pt x="990" y="15"/>
                  <a:pt x="984" y="18"/>
                  <a:pt x="984" y="27"/>
                </a:cubicBezTo>
                <a:cubicBezTo>
                  <a:pt x="984" y="34"/>
                  <a:pt x="989" y="36"/>
                  <a:pt x="997" y="37"/>
                </a:cubicBezTo>
                <a:cubicBezTo>
                  <a:pt x="1004" y="38"/>
                  <a:pt x="1006" y="39"/>
                  <a:pt x="1006" y="42"/>
                </a:cubicBezTo>
                <a:cubicBezTo>
                  <a:pt x="1006" y="47"/>
                  <a:pt x="1003" y="48"/>
                  <a:pt x="998" y="48"/>
                </a:cubicBezTo>
                <a:cubicBezTo>
                  <a:pt x="994" y="48"/>
                  <a:pt x="989" y="47"/>
                  <a:pt x="986" y="46"/>
                </a:cubicBezTo>
                <a:cubicBezTo>
                  <a:pt x="984" y="52"/>
                  <a:pt x="984" y="52"/>
                  <a:pt x="984" y="52"/>
                </a:cubicBezTo>
                <a:cubicBezTo>
                  <a:pt x="988" y="53"/>
                  <a:pt x="994" y="54"/>
                  <a:pt x="998" y="54"/>
                </a:cubicBezTo>
                <a:cubicBezTo>
                  <a:pt x="1007" y="54"/>
                  <a:pt x="1013" y="51"/>
                  <a:pt x="1013" y="42"/>
                </a:cubicBezTo>
                <a:cubicBezTo>
                  <a:pt x="1013" y="35"/>
                  <a:pt x="1009" y="32"/>
                  <a:pt x="999" y="31"/>
                </a:cubicBezTo>
                <a:cubicBezTo>
                  <a:pt x="993" y="31"/>
                  <a:pt x="991" y="29"/>
                  <a:pt x="991" y="26"/>
                </a:cubicBezTo>
                <a:cubicBezTo>
                  <a:pt x="991" y="21"/>
                  <a:pt x="994" y="21"/>
                  <a:pt x="999" y="21"/>
                </a:cubicBezTo>
                <a:cubicBezTo>
                  <a:pt x="1003" y="21"/>
                  <a:pt x="1007" y="22"/>
                  <a:pt x="1010" y="23"/>
                </a:cubicBezTo>
                <a:cubicBezTo>
                  <a:pt x="1012" y="17"/>
                  <a:pt x="1012" y="17"/>
                  <a:pt x="1012" y="17"/>
                </a:cubicBezTo>
                <a:cubicBezTo>
                  <a:pt x="1008" y="16"/>
                  <a:pt x="1003" y="15"/>
                  <a:pt x="999" y="15"/>
                </a:cubicBezTo>
                <a:moveTo>
                  <a:pt x="1036" y="48"/>
                </a:moveTo>
                <a:cubicBezTo>
                  <a:pt x="1029" y="48"/>
                  <a:pt x="1028" y="47"/>
                  <a:pt x="1028" y="41"/>
                </a:cubicBezTo>
                <a:cubicBezTo>
                  <a:pt x="1028" y="35"/>
                  <a:pt x="1030" y="35"/>
                  <a:pt x="1036" y="35"/>
                </a:cubicBezTo>
                <a:cubicBezTo>
                  <a:pt x="1039" y="35"/>
                  <a:pt x="1043" y="35"/>
                  <a:pt x="1045" y="36"/>
                </a:cubicBezTo>
                <a:cubicBezTo>
                  <a:pt x="1045" y="47"/>
                  <a:pt x="1045" y="47"/>
                  <a:pt x="1045" y="47"/>
                </a:cubicBezTo>
                <a:cubicBezTo>
                  <a:pt x="1042" y="48"/>
                  <a:pt x="1039" y="48"/>
                  <a:pt x="1036" y="48"/>
                </a:cubicBezTo>
                <a:moveTo>
                  <a:pt x="1036" y="15"/>
                </a:moveTo>
                <a:cubicBezTo>
                  <a:pt x="1031" y="15"/>
                  <a:pt x="1026" y="16"/>
                  <a:pt x="1022" y="17"/>
                </a:cubicBezTo>
                <a:cubicBezTo>
                  <a:pt x="1024" y="23"/>
                  <a:pt x="1024" y="23"/>
                  <a:pt x="1024" y="23"/>
                </a:cubicBezTo>
                <a:cubicBezTo>
                  <a:pt x="1027" y="22"/>
                  <a:pt x="1031" y="21"/>
                  <a:pt x="1035" y="21"/>
                </a:cubicBezTo>
                <a:cubicBezTo>
                  <a:pt x="1043" y="21"/>
                  <a:pt x="1045" y="23"/>
                  <a:pt x="1045" y="30"/>
                </a:cubicBezTo>
                <a:cubicBezTo>
                  <a:pt x="1041" y="30"/>
                  <a:pt x="1038" y="29"/>
                  <a:pt x="1035" y="29"/>
                </a:cubicBezTo>
                <a:cubicBezTo>
                  <a:pt x="1026" y="29"/>
                  <a:pt x="1020" y="31"/>
                  <a:pt x="1020" y="42"/>
                </a:cubicBezTo>
                <a:cubicBezTo>
                  <a:pt x="1020" y="51"/>
                  <a:pt x="1025" y="54"/>
                  <a:pt x="1036" y="54"/>
                </a:cubicBezTo>
                <a:cubicBezTo>
                  <a:pt x="1041" y="54"/>
                  <a:pt x="1047" y="53"/>
                  <a:pt x="1052" y="51"/>
                </a:cubicBezTo>
                <a:cubicBezTo>
                  <a:pt x="1052" y="29"/>
                  <a:pt x="1052" y="29"/>
                  <a:pt x="1052" y="29"/>
                </a:cubicBezTo>
                <a:cubicBezTo>
                  <a:pt x="1052" y="18"/>
                  <a:pt x="1047" y="15"/>
                  <a:pt x="1036" y="15"/>
                </a:cubicBezTo>
                <a:moveTo>
                  <a:pt x="1094" y="48"/>
                </a:moveTo>
                <a:cubicBezTo>
                  <a:pt x="1087" y="48"/>
                  <a:pt x="1086" y="47"/>
                  <a:pt x="1086" y="41"/>
                </a:cubicBezTo>
                <a:cubicBezTo>
                  <a:pt x="1086" y="35"/>
                  <a:pt x="1088" y="35"/>
                  <a:pt x="1094" y="35"/>
                </a:cubicBezTo>
                <a:cubicBezTo>
                  <a:pt x="1097" y="35"/>
                  <a:pt x="1100" y="35"/>
                  <a:pt x="1103" y="36"/>
                </a:cubicBezTo>
                <a:cubicBezTo>
                  <a:pt x="1103" y="47"/>
                  <a:pt x="1103" y="47"/>
                  <a:pt x="1103" y="47"/>
                </a:cubicBezTo>
                <a:cubicBezTo>
                  <a:pt x="1100" y="48"/>
                  <a:pt x="1097" y="48"/>
                  <a:pt x="1094" y="48"/>
                </a:cubicBezTo>
                <a:moveTo>
                  <a:pt x="1094" y="15"/>
                </a:moveTo>
                <a:cubicBezTo>
                  <a:pt x="1088" y="15"/>
                  <a:pt x="1083" y="16"/>
                  <a:pt x="1080" y="17"/>
                </a:cubicBezTo>
                <a:cubicBezTo>
                  <a:pt x="1082" y="23"/>
                  <a:pt x="1082" y="23"/>
                  <a:pt x="1082" y="23"/>
                </a:cubicBezTo>
                <a:cubicBezTo>
                  <a:pt x="1085" y="22"/>
                  <a:pt x="1089" y="21"/>
                  <a:pt x="1093" y="21"/>
                </a:cubicBezTo>
                <a:cubicBezTo>
                  <a:pt x="1101" y="21"/>
                  <a:pt x="1103" y="23"/>
                  <a:pt x="1103" y="30"/>
                </a:cubicBezTo>
                <a:cubicBezTo>
                  <a:pt x="1099" y="30"/>
                  <a:pt x="1096" y="29"/>
                  <a:pt x="1093" y="29"/>
                </a:cubicBezTo>
                <a:cubicBezTo>
                  <a:pt x="1084" y="29"/>
                  <a:pt x="1078" y="31"/>
                  <a:pt x="1078" y="42"/>
                </a:cubicBezTo>
                <a:cubicBezTo>
                  <a:pt x="1078" y="51"/>
                  <a:pt x="1082" y="54"/>
                  <a:pt x="1094" y="54"/>
                </a:cubicBezTo>
                <a:cubicBezTo>
                  <a:pt x="1098" y="54"/>
                  <a:pt x="1105" y="53"/>
                  <a:pt x="1109" y="51"/>
                </a:cubicBezTo>
                <a:cubicBezTo>
                  <a:pt x="1109" y="29"/>
                  <a:pt x="1109" y="29"/>
                  <a:pt x="1109" y="29"/>
                </a:cubicBezTo>
                <a:cubicBezTo>
                  <a:pt x="1109" y="18"/>
                  <a:pt x="1105" y="15"/>
                  <a:pt x="1094" y="15"/>
                </a:cubicBezTo>
                <a:moveTo>
                  <a:pt x="1134" y="15"/>
                </a:moveTo>
                <a:cubicBezTo>
                  <a:pt x="1124" y="15"/>
                  <a:pt x="1118" y="18"/>
                  <a:pt x="1118" y="27"/>
                </a:cubicBezTo>
                <a:cubicBezTo>
                  <a:pt x="1118" y="34"/>
                  <a:pt x="1123" y="36"/>
                  <a:pt x="1132" y="37"/>
                </a:cubicBezTo>
                <a:cubicBezTo>
                  <a:pt x="1138" y="38"/>
                  <a:pt x="1140" y="39"/>
                  <a:pt x="1140" y="42"/>
                </a:cubicBezTo>
                <a:cubicBezTo>
                  <a:pt x="1140" y="47"/>
                  <a:pt x="1137" y="48"/>
                  <a:pt x="1132" y="48"/>
                </a:cubicBezTo>
                <a:cubicBezTo>
                  <a:pt x="1128" y="48"/>
                  <a:pt x="1123" y="47"/>
                  <a:pt x="1120" y="46"/>
                </a:cubicBezTo>
                <a:cubicBezTo>
                  <a:pt x="1119" y="52"/>
                  <a:pt x="1119" y="52"/>
                  <a:pt x="1119" y="52"/>
                </a:cubicBezTo>
                <a:cubicBezTo>
                  <a:pt x="1122" y="53"/>
                  <a:pt x="1128" y="54"/>
                  <a:pt x="1132" y="54"/>
                </a:cubicBezTo>
                <a:cubicBezTo>
                  <a:pt x="1142" y="54"/>
                  <a:pt x="1147" y="51"/>
                  <a:pt x="1147" y="42"/>
                </a:cubicBezTo>
                <a:cubicBezTo>
                  <a:pt x="1147" y="35"/>
                  <a:pt x="1143" y="32"/>
                  <a:pt x="1134" y="31"/>
                </a:cubicBezTo>
                <a:cubicBezTo>
                  <a:pt x="1128" y="31"/>
                  <a:pt x="1125" y="29"/>
                  <a:pt x="1125" y="26"/>
                </a:cubicBezTo>
                <a:cubicBezTo>
                  <a:pt x="1125" y="21"/>
                  <a:pt x="1128" y="21"/>
                  <a:pt x="1134" y="21"/>
                </a:cubicBezTo>
                <a:cubicBezTo>
                  <a:pt x="1137" y="21"/>
                  <a:pt x="1141" y="22"/>
                  <a:pt x="1144" y="23"/>
                </a:cubicBezTo>
                <a:cubicBezTo>
                  <a:pt x="1146" y="17"/>
                  <a:pt x="1146" y="17"/>
                  <a:pt x="1146" y="17"/>
                </a:cubicBezTo>
                <a:cubicBezTo>
                  <a:pt x="1142" y="16"/>
                  <a:pt x="1137" y="15"/>
                  <a:pt x="1134" y="15"/>
                </a:cubicBezTo>
                <a:moveTo>
                  <a:pt x="581" y="6"/>
                </a:moveTo>
                <a:cubicBezTo>
                  <a:pt x="574" y="9"/>
                  <a:pt x="574" y="9"/>
                  <a:pt x="574" y="9"/>
                </a:cubicBezTo>
                <a:cubicBezTo>
                  <a:pt x="574" y="16"/>
                  <a:pt x="574" y="16"/>
                  <a:pt x="574" y="16"/>
                </a:cubicBezTo>
                <a:cubicBezTo>
                  <a:pt x="568" y="16"/>
                  <a:pt x="568" y="16"/>
                  <a:pt x="568" y="16"/>
                </a:cubicBezTo>
                <a:cubicBezTo>
                  <a:pt x="568" y="22"/>
                  <a:pt x="568" y="22"/>
                  <a:pt x="568" y="22"/>
                </a:cubicBezTo>
                <a:cubicBezTo>
                  <a:pt x="574" y="22"/>
                  <a:pt x="574" y="22"/>
                  <a:pt x="574" y="22"/>
                </a:cubicBezTo>
                <a:cubicBezTo>
                  <a:pt x="574" y="41"/>
                  <a:pt x="574" y="41"/>
                  <a:pt x="574" y="41"/>
                </a:cubicBezTo>
                <a:cubicBezTo>
                  <a:pt x="574" y="52"/>
                  <a:pt x="578" y="54"/>
                  <a:pt x="586" y="54"/>
                </a:cubicBezTo>
                <a:cubicBezTo>
                  <a:pt x="589" y="54"/>
                  <a:pt x="593" y="53"/>
                  <a:pt x="595" y="52"/>
                </a:cubicBezTo>
                <a:cubicBezTo>
                  <a:pt x="594" y="47"/>
                  <a:pt x="594" y="47"/>
                  <a:pt x="594" y="47"/>
                </a:cubicBezTo>
                <a:cubicBezTo>
                  <a:pt x="592" y="47"/>
                  <a:pt x="590" y="48"/>
                  <a:pt x="587" y="48"/>
                </a:cubicBezTo>
                <a:cubicBezTo>
                  <a:pt x="582" y="48"/>
                  <a:pt x="581" y="46"/>
                  <a:pt x="581" y="40"/>
                </a:cubicBezTo>
                <a:cubicBezTo>
                  <a:pt x="581" y="22"/>
                  <a:pt x="581" y="22"/>
                  <a:pt x="581" y="22"/>
                </a:cubicBezTo>
                <a:cubicBezTo>
                  <a:pt x="594" y="22"/>
                  <a:pt x="594" y="22"/>
                  <a:pt x="594" y="22"/>
                </a:cubicBezTo>
                <a:cubicBezTo>
                  <a:pt x="594" y="16"/>
                  <a:pt x="594" y="16"/>
                  <a:pt x="594" y="16"/>
                </a:cubicBezTo>
                <a:cubicBezTo>
                  <a:pt x="581" y="16"/>
                  <a:pt x="581" y="16"/>
                  <a:pt x="581" y="16"/>
                </a:cubicBezTo>
                <a:cubicBezTo>
                  <a:pt x="581" y="6"/>
                  <a:pt x="581" y="6"/>
                  <a:pt x="581" y="6"/>
                </a:cubicBezTo>
                <a:moveTo>
                  <a:pt x="823" y="6"/>
                </a:moveTo>
                <a:cubicBezTo>
                  <a:pt x="816" y="9"/>
                  <a:pt x="816" y="9"/>
                  <a:pt x="816" y="9"/>
                </a:cubicBezTo>
                <a:cubicBezTo>
                  <a:pt x="816" y="16"/>
                  <a:pt x="816" y="16"/>
                  <a:pt x="816" y="16"/>
                </a:cubicBezTo>
                <a:cubicBezTo>
                  <a:pt x="810" y="16"/>
                  <a:pt x="810" y="16"/>
                  <a:pt x="810" y="16"/>
                </a:cubicBezTo>
                <a:cubicBezTo>
                  <a:pt x="810" y="22"/>
                  <a:pt x="810" y="22"/>
                  <a:pt x="810" y="22"/>
                </a:cubicBezTo>
                <a:cubicBezTo>
                  <a:pt x="816" y="22"/>
                  <a:pt x="816" y="22"/>
                  <a:pt x="816" y="22"/>
                </a:cubicBezTo>
                <a:cubicBezTo>
                  <a:pt x="816" y="41"/>
                  <a:pt x="816" y="41"/>
                  <a:pt x="816" y="41"/>
                </a:cubicBezTo>
                <a:cubicBezTo>
                  <a:pt x="816" y="52"/>
                  <a:pt x="820" y="54"/>
                  <a:pt x="828" y="54"/>
                </a:cubicBezTo>
                <a:cubicBezTo>
                  <a:pt x="831" y="54"/>
                  <a:pt x="835" y="53"/>
                  <a:pt x="837" y="52"/>
                </a:cubicBezTo>
                <a:cubicBezTo>
                  <a:pt x="836" y="47"/>
                  <a:pt x="836" y="47"/>
                  <a:pt x="836" y="47"/>
                </a:cubicBezTo>
                <a:cubicBezTo>
                  <a:pt x="834" y="47"/>
                  <a:pt x="832" y="48"/>
                  <a:pt x="829" y="48"/>
                </a:cubicBezTo>
                <a:cubicBezTo>
                  <a:pt x="824" y="48"/>
                  <a:pt x="823" y="46"/>
                  <a:pt x="823" y="40"/>
                </a:cubicBezTo>
                <a:cubicBezTo>
                  <a:pt x="823" y="22"/>
                  <a:pt x="823" y="22"/>
                  <a:pt x="823" y="22"/>
                </a:cubicBezTo>
                <a:cubicBezTo>
                  <a:pt x="836" y="22"/>
                  <a:pt x="836" y="22"/>
                  <a:pt x="836" y="22"/>
                </a:cubicBezTo>
                <a:cubicBezTo>
                  <a:pt x="836" y="16"/>
                  <a:pt x="836" y="16"/>
                  <a:pt x="836" y="16"/>
                </a:cubicBezTo>
                <a:cubicBezTo>
                  <a:pt x="823" y="16"/>
                  <a:pt x="823" y="16"/>
                  <a:pt x="823" y="16"/>
                </a:cubicBezTo>
                <a:cubicBezTo>
                  <a:pt x="823" y="6"/>
                  <a:pt x="823" y="6"/>
                  <a:pt x="823" y="6"/>
                </a:cubicBezTo>
                <a:moveTo>
                  <a:pt x="667" y="5"/>
                </a:moveTo>
                <a:cubicBezTo>
                  <a:pt x="647" y="5"/>
                  <a:pt x="647" y="5"/>
                  <a:pt x="647" y="5"/>
                </a:cubicBezTo>
                <a:cubicBezTo>
                  <a:pt x="647" y="10"/>
                  <a:pt x="647" y="10"/>
                  <a:pt x="647" y="10"/>
                </a:cubicBezTo>
                <a:cubicBezTo>
                  <a:pt x="667" y="10"/>
                  <a:pt x="667" y="10"/>
                  <a:pt x="667" y="10"/>
                </a:cubicBezTo>
                <a:cubicBezTo>
                  <a:pt x="667" y="5"/>
                  <a:pt x="667" y="5"/>
                  <a:pt x="667" y="5"/>
                </a:cubicBezTo>
                <a:moveTo>
                  <a:pt x="1046" y="5"/>
                </a:moveTo>
                <a:cubicBezTo>
                  <a:pt x="1027" y="5"/>
                  <a:pt x="1027" y="5"/>
                  <a:pt x="1027" y="5"/>
                </a:cubicBezTo>
                <a:cubicBezTo>
                  <a:pt x="1027" y="10"/>
                  <a:pt x="1027" y="10"/>
                  <a:pt x="1027" y="10"/>
                </a:cubicBezTo>
                <a:cubicBezTo>
                  <a:pt x="1046" y="10"/>
                  <a:pt x="1046" y="10"/>
                  <a:pt x="1046" y="10"/>
                </a:cubicBezTo>
                <a:cubicBezTo>
                  <a:pt x="1046" y="5"/>
                  <a:pt x="1046" y="5"/>
                  <a:pt x="1046" y="5"/>
                </a:cubicBezTo>
                <a:moveTo>
                  <a:pt x="525" y="2"/>
                </a:moveTo>
                <a:cubicBezTo>
                  <a:pt x="517" y="2"/>
                  <a:pt x="517" y="2"/>
                  <a:pt x="517" y="2"/>
                </a:cubicBezTo>
                <a:cubicBezTo>
                  <a:pt x="517" y="36"/>
                  <a:pt x="517" y="36"/>
                  <a:pt x="517" y="36"/>
                </a:cubicBezTo>
                <a:cubicBezTo>
                  <a:pt x="517" y="45"/>
                  <a:pt x="513" y="47"/>
                  <a:pt x="504" y="47"/>
                </a:cubicBezTo>
                <a:cubicBezTo>
                  <a:pt x="494" y="47"/>
                  <a:pt x="490" y="45"/>
                  <a:pt x="490" y="36"/>
                </a:cubicBezTo>
                <a:cubicBezTo>
                  <a:pt x="490" y="2"/>
                  <a:pt x="490" y="2"/>
                  <a:pt x="490" y="2"/>
                </a:cubicBezTo>
                <a:cubicBezTo>
                  <a:pt x="483" y="2"/>
                  <a:pt x="483" y="2"/>
                  <a:pt x="483" y="2"/>
                </a:cubicBezTo>
                <a:cubicBezTo>
                  <a:pt x="483" y="36"/>
                  <a:pt x="483" y="36"/>
                  <a:pt x="483" y="36"/>
                </a:cubicBezTo>
                <a:cubicBezTo>
                  <a:pt x="483" y="51"/>
                  <a:pt x="490" y="54"/>
                  <a:pt x="504" y="54"/>
                </a:cubicBezTo>
                <a:cubicBezTo>
                  <a:pt x="517" y="54"/>
                  <a:pt x="525" y="51"/>
                  <a:pt x="525" y="36"/>
                </a:cubicBezTo>
                <a:cubicBezTo>
                  <a:pt x="525" y="2"/>
                  <a:pt x="525" y="2"/>
                  <a:pt x="525" y="2"/>
                </a:cubicBezTo>
                <a:moveTo>
                  <a:pt x="605" y="1"/>
                </a:moveTo>
                <a:cubicBezTo>
                  <a:pt x="602" y="1"/>
                  <a:pt x="601" y="2"/>
                  <a:pt x="601" y="5"/>
                </a:cubicBezTo>
                <a:cubicBezTo>
                  <a:pt x="601" y="8"/>
                  <a:pt x="602" y="9"/>
                  <a:pt x="605" y="9"/>
                </a:cubicBezTo>
                <a:cubicBezTo>
                  <a:pt x="608" y="9"/>
                  <a:pt x="609" y="8"/>
                  <a:pt x="609" y="5"/>
                </a:cubicBezTo>
                <a:cubicBezTo>
                  <a:pt x="609" y="2"/>
                  <a:pt x="608" y="1"/>
                  <a:pt x="605" y="1"/>
                </a:cubicBezTo>
                <a:moveTo>
                  <a:pt x="1066" y="1"/>
                </a:moveTo>
                <a:cubicBezTo>
                  <a:pt x="1062" y="1"/>
                  <a:pt x="1061" y="2"/>
                  <a:pt x="1061" y="5"/>
                </a:cubicBezTo>
                <a:cubicBezTo>
                  <a:pt x="1061" y="8"/>
                  <a:pt x="1062" y="9"/>
                  <a:pt x="1066" y="9"/>
                </a:cubicBezTo>
                <a:cubicBezTo>
                  <a:pt x="1069" y="9"/>
                  <a:pt x="1070" y="8"/>
                  <a:pt x="1070" y="5"/>
                </a:cubicBezTo>
                <a:cubicBezTo>
                  <a:pt x="1070" y="2"/>
                  <a:pt x="1069" y="1"/>
                  <a:pt x="1066" y="1"/>
                </a:cubicBezTo>
                <a:moveTo>
                  <a:pt x="687" y="48"/>
                </a:moveTo>
                <a:cubicBezTo>
                  <a:pt x="684" y="48"/>
                  <a:pt x="680" y="48"/>
                  <a:pt x="678" y="47"/>
                </a:cubicBezTo>
                <a:cubicBezTo>
                  <a:pt x="678" y="25"/>
                  <a:pt x="678" y="25"/>
                  <a:pt x="678" y="25"/>
                </a:cubicBezTo>
                <a:cubicBezTo>
                  <a:pt x="678" y="23"/>
                  <a:pt x="682" y="21"/>
                  <a:pt x="687" y="21"/>
                </a:cubicBezTo>
                <a:cubicBezTo>
                  <a:pt x="694" y="21"/>
                  <a:pt x="697" y="24"/>
                  <a:pt x="697" y="34"/>
                </a:cubicBezTo>
                <a:cubicBezTo>
                  <a:pt x="697" y="46"/>
                  <a:pt x="694" y="48"/>
                  <a:pt x="687" y="48"/>
                </a:cubicBezTo>
                <a:moveTo>
                  <a:pt x="678" y="0"/>
                </a:moveTo>
                <a:cubicBezTo>
                  <a:pt x="671" y="0"/>
                  <a:pt x="671" y="0"/>
                  <a:pt x="671" y="0"/>
                </a:cubicBezTo>
                <a:cubicBezTo>
                  <a:pt x="671" y="51"/>
                  <a:pt x="671" y="51"/>
                  <a:pt x="671" y="51"/>
                </a:cubicBezTo>
                <a:cubicBezTo>
                  <a:pt x="675" y="53"/>
                  <a:pt x="682" y="54"/>
                  <a:pt x="687" y="54"/>
                </a:cubicBezTo>
                <a:cubicBezTo>
                  <a:pt x="698" y="54"/>
                  <a:pt x="704" y="50"/>
                  <a:pt x="704" y="34"/>
                </a:cubicBezTo>
                <a:cubicBezTo>
                  <a:pt x="704" y="19"/>
                  <a:pt x="699" y="15"/>
                  <a:pt x="688" y="15"/>
                </a:cubicBezTo>
                <a:cubicBezTo>
                  <a:pt x="683" y="15"/>
                  <a:pt x="680" y="16"/>
                  <a:pt x="678" y="18"/>
                </a:cubicBezTo>
                <a:cubicBezTo>
                  <a:pt x="678" y="0"/>
                  <a:pt x="678" y="0"/>
                  <a:pt x="678" y="0"/>
                </a:cubicBezTo>
                <a:moveTo>
                  <a:pt x="955" y="0"/>
                </a:moveTo>
                <a:cubicBezTo>
                  <a:pt x="948" y="0"/>
                  <a:pt x="948" y="0"/>
                  <a:pt x="948" y="0"/>
                </a:cubicBezTo>
                <a:cubicBezTo>
                  <a:pt x="948" y="53"/>
                  <a:pt x="948" y="53"/>
                  <a:pt x="948" y="53"/>
                </a:cubicBezTo>
                <a:cubicBezTo>
                  <a:pt x="955" y="53"/>
                  <a:pt x="955" y="53"/>
                  <a:pt x="955" y="53"/>
                </a:cubicBezTo>
                <a:cubicBezTo>
                  <a:pt x="955" y="33"/>
                  <a:pt x="955" y="33"/>
                  <a:pt x="955" y="33"/>
                </a:cubicBezTo>
                <a:cubicBezTo>
                  <a:pt x="957" y="34"/>
                  <a:pt x="963" y="41"/>
                  <a:pt x="972" y="53"/>
                </a:cubicBezTo>
                <a:cubicBezTo>
                  <a:pt x="980" y="53"/>
                  <a:pt x="980" y="53"/>
                  <a:pt x="980" y="53"/>
                </a:cubicBezTo>
                <a:cubicBezTo>
                  <a:pt x="971" y="41"/>
                  <a:pt x="965" y="34"/>
                  <a:pt x="963" y="33"/>
                </a:cubicBezTo>
                <a:cubicBezTo>
                  <a:pt x="966" y="31"/>
                  <a:pt x="971" y="25"/>
                  <a:pt x="979" y="16"/>
                </a:cubicBezTo>
                <a:cubicBezTo>
                  <a:pt x="971" y="16"/>
                  <a:pt x="971" y="16"/>
                  <a:pt x="971" y="16"/>
                </a:cubicBezTo>
                <a:cubicBezTo>
                  <a:pt x="963" y="26"/>
                  <a:pt x="957" y="32"/>
                  <a:pt x="955" y="33"/>
                </a:cubicBezTo>
                <a:cubicBezTo>
                  <a:pt x="955" y="0"/>
                  <a:pt x="955" y="0"/>
                  <a:pt x="955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solidFill>
                <a:srgbClr val="000066"/>
              </a:solidFill>
              <a:latin typeface="+mn-lt"/>
              <a:cs typeface="+mn-cs"/>
            </a:endParaRPr>
          </a:p>
        </p:txBody>
      </p:sp>
      <p:sp>
        <p:nvSpPr>
          <p:cNvPr id="5" name="Freeform 23"/>
          <p:cNvSpPr>
            <a:spLocks noEditPoints="1"/>
          </p:cNvSpPr>
          <p:nvPr userDrawn="1"/>
        </p:nvSpPr>
        <p:spPr bwMode="auto">
          <a:xfrm>
            <a:off x="2895600" y="4787900"/>
            <a:ext cx="3348038" cy="488950"/>
          </a:xfrm>
          <a:custGeom>
            <a:avLst/>
            <a:gdLst>
              <a:gd name="T0" fmla="*/ 306 w 973"/>
              <a:gd name="T1" fmla="*/ 82 h 128"/>
              <a:gd name="T2" fmla="*/ 367 w 973"/>
              <a:gd name="T3" fmla="*/ 82 h 128"/>
              <a:gd name="T4" fmla="*/ 230 w 973"/>
              <a:gd name="T5" fmla="*/ 94 h 128"/>
              <a:gd name="T6" fmla="*/ 283 w 973"/>
              <a:gd name="T7" fmla="*/ 99 h 128"/>
              <a:gd name="T8" fmla="*/ 274 w 973"/>
              <a:gd name="T9" fmla="*/ 120 h 128"/>
              <a:gd name="T10" fmla="*/ 403 w 973"/>
              <a:gd name="T11" fmla="*/ 105 h 128"/>
              <a:gd name="T12" fmla="*/ 403 w 973"/>
              <a:gd name="T13" fmla="*/ 99 h 128"/>
              <a:gd name="T14" fmla="*/ 444 w 973"/>
              <a:gd name="T15" fmla="*/ 80 h 128"/>
              <a:gd name="T16" fmla="*/ 443 w 973"/>
              <a:gd name="T17" fmla="*/ 88 h 128"/>
              <a:gd name="T18" fmla="*/ 531 w 973"/>
              <a:gd name="T19" fmla="*/ 114 h 128"/>
              <a:gd name="T20" fmla="*/ 513 w 973"/>
              <a:gd name="T21" fmla="*/ 94 h 128"/>
              <a:gd name="T22" fmla="*/ 475 w 973"/>
              <a:gd name="T23" fmla="*/ 88 h 128"/>
              <a:gd name="T24" fmla="*/ 474 w 973"/>
              <a:gd name="T25" fmla="*/ 80 h 128"/>
              <a:gd name="T26" fmla="*/ 727 w 973"/>
              <a:gd name="T27" fmla="*/ 70 h 128"/>
              <a:gd name="T28" fmla="*/ 756 w 973"/>
              <a:gd name="T29" fmla="*/ 20 h 128"/>
              <a:gd name="T30" fmla="*/ 927 w 973"/>
              <a:gd name="T31" fmla="*/ 104 h 128"/>
              <a:gd name="T32" fmla="*/ 678 w 973"/>
              <a:gd name="T33" fmla="*/ 50 h 128"/>
              <a:gd name="T34" fmla="*/ 790 w 973"/>
              <a:gd name="T35" fmla="*/ 73 h 128"/>
              <a:gd name="T36" fmla="*/ 767 w 973"/>
              <a:gd name="T37" fmla="*/ 21 h 128"/>
              <a:gd name="T38" fmla="*/ 815 w 973"/>
              <a:gd name="T39" fmla="*/ 78 h 128"/>
              <a:gd name="T40" fmla="*/ 40 w 973"/>
              <a:gd name="T41" fmla="*/ 41 h 128"/>
              <a:gd name="T42" fmla="*/ 101 w 973"/>
              <a:gd name="T43" fmla="*/ 12 h 128"/>
              <a:gd name="T44" fmla="*/ 137 w 973"/>
              <a:gd name="T45" fmla="*/ 42 h 128"/>
              <a:gd name="T46" fmla="*/ 461 w 973"/>
              <a:gd name="T47" fmla="*/ 54 h 128"/>
              <a:gd name="T48" fmla="*/ 131 w 973"/>
              <a:gd name="T49" fmla="*/ 37 h 128"/>
              <a:gd name="T50" fmla="*/ 197 w 973"/>
              <a:gd name="T51" fmla="*/ 39 h 128"/>
              <a:gd name="T52" fmla="*/ 186 w 973"/>
              <a:gd name="T53" fmla="*/ 13 h 128"/>
              <a:gd name="T54" fmla="*/ 210 w 973"/>
              <a:gd name="T55" fmla="*/ 41 h 128"/>
              <a:gd name="T56" fmla="*/ 253 w 973"/>
              <a:gd name="T57" fmla="*/ 37 h 128"/>
              <a:gd name="T58" fmla="*/ 245 w 973"/>
              <a:gd name="T59" fmla="*/ 23 h 128"/>
              <a:gd name="T60" fmla="*/ 311 w 973"/>
              <a:gd name="T61" fmla="*/ 14 h 128"/>
              <a:gd name="T62" fmla="*/ 309 w 973"/>
              <a:gd name="T63" fmla="*/ 26 h 128"/>
              <a:gd name="T64" fmla="*/ 328 w 973"/>
              <a:gd name="T65" fmla="*/ 42 h 128"/>
              <a:gd name="T66" fmla="*/ 360 w 973"/>
              <a:gd name="T67" fmla="*/ 28 h 128"/>
              <a:gd name="T68" fmla="*/ 360 w 973"/>
              <a:gd name="T69" fmla="*/ 24 h 128"/>
              <a:gd name="T70" fmla="*/ 416 w 973"/>
              <a:gd name="T71" fmla="*/ 12 h 128"/>
              <a:gd name="T72" fmla="*/ 414 w 973"/>
              <a:gd name="T73" fmla="*/ 43 h 128"/>
              <a:gd name="T74" fmla="*/ 416 w 973"/>
              <a:gd name="T75" fmla="*/ 12 h 128"/>
              <a:gd name="T76" fmla="*/ 445 w 973"/>
              <a:gd name="T77" fmla="*/ 12 h 128"/>
              <a:gd name="T78" fmla="*/ 445 w 973"/>
              <a:gd name="T79" fmla="*/ 43 h 128"/>
              <a:gd name="T80" fmla="*/ 499 w 973"/>
              <a:gd name="T81" fmla="*/ 28 h 128"/>
              <a:gd name="T82" fmla="*/ 499 w 973"/>
              <a:gd name="T83" fmla="*/ 24 h 128"/>
              <a:gd name="T84" fmla="*/ 524 w 973"/>
              <a:gd name="T85" fmla="*/ 12 h 128"/>
              <a:gd name="T86" fmla="*/ 523 w 973"/>
              <a:gd name="T87" fmla="*/ 43 h 128"/>
              <a:gd name="T88" fmla="*/ 524 w 973"/>
              <a:gd name="T89" fmla="*/ 12 h 128"/>
              <a:gd name="T90" fmla="*/ 73 w 973"/>
              <a:gd name="T91" fmla="*/ 32 h 128"/>
              <a:gd name="T92" fmla="*/ 90 w 973"/>
              <a:gd name="T93" fmla="*/ 17 h 128"/>
              <a:gd name="T94" fmla="*/ 263 w 973"/>
              <a:gd name="T95" fmla="*/ 12 h 128"/>
              <a:gd name="T96" fmla="*/ 279 w 973"/>
              <a:gd name="T97" fmla="*/ 38 h 128"/>
              <a:gd name="T98" fmla="*/ 888 w 973"/>
              <a:gd name="T99" fmla="*/ 4 h 128"/>
              <a:gd name="T100" fmla="*/ 897 w 973"/>
              <a:gd name="T101" fmla="*/ 83 h 128"/>
              <a:gd name="T102" fmla="*/ 910 w 973"/>
              <a:gd name="T103" fmla="*/ 20 h 128"/>
              <a:gd name="T104" fmla="*/ 148 w 973"/>
              <a:gd name="T105" fmla="*/ 4 h 128"/>
              <a:gd name="T106" fmla="*/ 28 w 973"/>
              <a:gd name="T107" fmla="*/ 1 h 128"/>
              <a:gd name="T108" fmla="*/ 17 w 973"/>
              <a:gd name="T109" fmla="*/ 43 h 128"/>
              <a:gd name="T110" fmla="*/ 99 w 973"/>
              <a:gd name="T111" fmla="*/ 1 h 128"/>
              <a:gd name="T112" fmla="*/ 157 w 973"/>
              <a:gd name="T113" fmla="*/ 37 h 128"/>
              <a:gd name="T114" fmla="*/ 151 w 973"/>
              <a:gd name="T115" fmla="*/ 41 h 128"/>
              <a:gd name="T116" fmla="*/ 374 w 973"/>
              <a:gd name="T117" fmla="*/ 0 h 128"/>
              <a:gd name="T118" fmla="*/ 399 w 973"/>
              <a:gd name="T119" fmla="*/ 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73" h="128">
                <a:moveTo>
                  <a:pt x="367" y="82"/>
                </a:moveTo>
                <a:cubicBezTo>
                  <a:pt x="358" y="82"/>
                  <a:pt x="358" y="82"/>
                  <a:pt x="358" y="82"/>
                </a:cubicBezTo>
                <a:cubicBezTo>
                  <a:pt x="355" y="94"/>
                  <a:pt x="351" y="106"/>
                  <a:pt x="347" y="118"/>
                </a:cubicBezTo>
                <a:cubicBezTo>
                  <a:pt x="344" y="107"/>
                  <a:pt x="340" y="91"/>
                  <a:pt x="337" y="82"/>
                </a:cubicBezTo>
                <a:cubicBezTo>
                  <a:pt x="328" y="82"/>
                  <a:pt x="328" y="82"/>
                  <a:pt x="328" y="82"/>
                </a:cubicBezTo>
                <a:cubicBezTo>
                  <a:pt x="326" y="90"/>
                  <a:pt x="321" y="108"/>
                  <a:pt x="317" y="118"/>
                </a:cubicBezTo>
                <a:cubicBezTo>
                  <a:pt x="314" y="106"/>
                  <a:pt x="310" y="92"/>
                  <a:pt x="306" y="82"/>
                </a:cubicBezTo>
                <a:cubicBezTo>
                  <a:pt x="297" y="82"/>
                  <a:pt x="297" y="82"/>
                  <a:pt x="297" y="82"/>
                </a:cubicBezTo>
                <a:cubicBezTo>
                  <a:pt x="302" y="95"/>
                  <a:pt x="307" y="111"/>
                  <a:pt x="311" y="126"/>
                </a:cubicBezTo>
                <a:cubicBezTo>
                  <a:pt x="322" y="126"/>
                  <a:pt x="322" y="126"/>
                  <a:pt x="322" y="126"/>
                </a:cubicBezTo>
                <a:cubicBezTo>
                  <a:pt x="325" y="117"/>
                  <a:pt x="330" y="103"/>
                  <a:pt x="332" y="92"/>
                </a:cubicBezTo>
                <a:cubicBezTo>
                  <a:pt x="335" y="100"/>
                  <a:pt x="338" y="116"/>
                  <a:pt x="341" y="126"/>
                </a:cubicBezTo>
                <a:cubicBezTo>
                  <a:pt x="352" y="126"/>
                  <a:pt x="352" y="126"/>
                  <a:pt x="352" y="126"/>
                </a:cubicBezTo>
                <a:cubicBezTo>
                  <a:pt x="358" y="112"/>
                  <a:pt x="363" y="96"/>
                  <a:pt x="367" y="82"/>
                </a:cubicBezTo>
                <a:moveTo>
                  <a:pt x="242" y="80"/>
                </a:moveTo>
                <a:cubicBezTo>
                  <a:pt x="235" y="80"/>
                  <a:pt x="231" y="82"/>
                  <a:pt x="230" y="85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21" y="82"/>
                  <a:pt x="221" y="82"/>
                  <a:pt x="221" y="82"/>
                </a:cubicBezTo>
                <a:cubicBezTo>
                  <a:pt x="221" y="126"/>
                  <a:pt x="221" y="126"/>
                  <a:pt x="221" y="126"/>
                </a:cubicBezTo>
                <a:cubicBezTo>
                  <a:pt x="230" y="126"/>
                  <a:pt x="230" y="126"/>
                  <a:pt x="230" y="126"/>
                </a:cubicBezTo>
                <a:cubicBezTo>
                  <a:pt x="230" y="94"/>
                  <a:pt x="230" y="94"/>
                  <a:pt x="230" y="94"/>
                </a:cubicBezTo>
                <a:cubicBezTo>
                  <a:pt x="230" y="90"/>
                  <a:pt x="235" y="88"/>
                  <a:pt x="241" y="88"/>
                </a:cubicBezTo>
                <a:cubicBezTo>
                  <a:pt x="243" y="88"/>
                  <a:pt x="245" y="88"/>
                  <a:pt x="246" y="89"/>
                </a:cubicBezTo>
                <a:cubicBezTo>
                  <a:pt x="246" y="81"/>
                  <a:pt x="246" y="81"/>
                  <a:pt x="246" y="81"/>
                </a:cubicBezTo>
                <a:cubicBezTo>
                  <a:pt x="245" y="80"/>
                  <a:pt x="243" y="80"/>
                  <a:pt x="242" y="80"/>
                </a:cubicBezTo>
                <a:moveTo>
                  <a:pt x="261" y="99"/>
                </a:moveTo>
                <a:cubicBezTo>
                  <a:pt x="262" y="90"/>
                  <a:pt x="265" y="87"/>
                  <a:pt x="273" y="87"/>
                </a:cubicBezTo>
                <a:cubicBezTo>
                  <a:pt x="280" y="87"/>
                  <a:pt x="283" y="89"/>
                  <a:pt x="283" y="99"/>
                </a:cubicBezTo>
                <a:cubicBezTo>
                  <a:pt x="261" y="99"/>
                  <a:pt x="261" y="99"/>
                  <a:pt x="261" y="99"/>
                </a:cubicBezTo>
                <a:moveTo>
                  <a:pt x="273" y="80"/>
                </a:moveTo>
                <a:cubicBezTo>
                  <a:pt x="259" y="80"/>
                  <a:pt x="252" y="86"/>
                  <a:pt x="252" y="104"/>
                </a:cubicBezTo>
                <a:cubicBezTo>
                  <a:pt x="252" y="122"/>
                  <a:pt x="260" y="128"/>
                  <a:pt x="273" y="128"/>
                </a:cubicBezTo>
                <a:cubicBezTo>
                  <a:pt x="278" y="128"/>
                  <a:pt x="284" y="127"/>
                  <a:pt x="289" y="125"/>
                </a:cubicBezTo>
                <a:cubicBezTo>
                  <a:pt x="287" y="118"/>
                  <a:pt x="287" y="118"/>
                  <a:pt x="287" y="118"/>
                </a:cubicBezTo>
                <a:cubicBezTo>
                  <a:pt x="283" y="119"/>
                  <a:pt x="277" y="120"/>
                  <a:pt x="274" y="120"/>
                </a:cubicBezTo>
                <a:cubicBezTo>
                  <a:pt x="265" y="120"/>
                  <a:pt x="261" y="118"/>
                  <a:pt x="261" y="106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92" y="85"/>
                  <a:pt x="286" y="80"/>
                  <a:pt x="273" y="80"/>
                </a:cubicBezTo>
                <a:moveTo>
                  <a:pt x="392" y="121"/>
                </a:moveTo>
                <a:cubicBezTo>
                  <a:pt x="384" y="121"/>
                  <a:pt x="382" y="120"/>
                  <a:pt x="382" y="112"/>
                </a:cubicBezTo>
                <a:cubicBezTo>
                  <a:pt x="382" y="105"/>
                  <a:pt x="385" y="104"/>
                  <a:pt x="392" y="104"/>
                </a:cubicBezTo>
                <a:cubicBezTo>
                  <a:pt x="396" y="104"/>
                  <a:pt x="400" y="105"/>
                  <a:pt x="403" y="105"/>
                </a:cubicBezTo>
                <a:cubicBezTo>
                  <a:pt x="403" y="119"/>
                  <a:pt x="403" y="119"/>
                  <a:pt x="403" y="119"/>
                </a:cubicBezTo>
                <a:cubicBezTo>
                  <a:pt x="400" y="120"/>
                  <a:pt x="396" y="121"/>
                  <a:pt x="392" y="121"/>
                </a:cubicBezTo>
                <a:moveTo>
                  <a:pt x="392" y="80"/>
                </a:moveTo>
                <a:cubicBezTo>
                  <a:pt x="385" y="80"/>
                  <a:pt x="379" y="81"/>
                  <a:pt x="375" y="82"/>
                </a:cubicBezTo>
                <a:cubicBezTo>
                  <a:pt x="377" y="90"/>
                  <a:pt x="377" y="90"/>
                  <a:pt x="377" y="90"/>
                </a:cubicBezTo>
                <a:cubicBezTo>
                  <a:pt x="381" y="88"/>
                  <a:pt x="386" y="88"/>
                  <a:pt x="390" y="88"/>
                </a:cubicBezTo>
                <a:cubicBezTo>
                  <a:pt x="400" y="88"/>
                  <a:pt x="403" y="90"/>
                  <a:pt x="403" y="99"/>
                </a:cubicBezTo>
                <a:cubicBezTo>
                  <a:pt x="398" y="98"/>
                  <a:pt x="395" y="98"/>
                  <a:pt x="391" y="98"/>
                </a:cubicBezTo>
                <a:cubicBezTo>
                  <a:pt x="380" y="98"/>
                  <a:pt x="373" y="100"/>
                  <a:pt x="373" y="113"/>
                </a:cubicBezTo>
                <a:cubicBezTo>
                  <a:pt x="373" y="124"/>
                  <a:pt x="378" y="128"/>
                  <a:pt x="392" y="128"/>
                </a:cubicBezTo>
                <a:cubicBezTo>
                  <a:pt x="398" y="128"/>
                  <a:pt x="405" y="126"/>
                  <a:pt x="411" y="124"/>
                </a:cubicBezTo>
                <a:cubicBezTo>
                  <a:pt x="411" y="98"/>
                  <a:pt x="411" y="98"/>
                  <a:pt x="411" y="98"/>
                </a:cubicBezTo>
                <a:cubicBezTo>
                  <a:pt x="411" y="84"/>
                  <a:pt x="405" y="80"/>
                  <a:pt x="392" y="80"/>
                </a:cubicBezTo>
                <a:moveTo>
                  <a:pt x="444" y="80"/>
                </a:moveTo>
                <a:cubicBezTo>
                  <a:pt x="437" y="80"/>
                  <a:pt x="433" y="82"/>
                  <a:pt x="432" y="85"/>
                </a:cubicBezTo>
                <a:cubicBezTo>
                  <a:pt x="432" y="82"/>
                  <a:pt x="432" y="82"/>
                  <a:pt x="432" y="82"/>
                </a:cubicBezTo>
                <a:cubicBezTo>
                  <a:pt x="423" y="82"/>
                  <a:pt x="423" y="82"/>
                  <a:pt x="423" y="82"/>
                </a:cubicBezTo>
                <a:cubicBezTo>
                  <a:pt x="423" y="126"/>
                  <a:pt x="423" y="126"/>
                  <a:pt x="423" y="126"/>
                </a:cubicBezTo>
                <a:cubicBezTo>
                  <a:pt x="432" y="126"/>
                  <a:pt x="432" y="126"/>
                  <a:pt x="432" y="126"/>
                </a:cubicBezTo>
                <a:cubicBezTo>
                  <a:pt x="432" y="94"/>
                  <a:pt x="432" y="94"/>
                  <a:pt x="432" y="94"/>
                </a:cubicBezTo>
                <a:cubicBezTo>
                  <a:pt x="432" y="90"/>
                  <a:pt x="437" y="88"/>
                  <a:pt x="443" y="88"/>
                </a:cubicBezTo>
                <a:cubicBezTo>
                  <a:pt x="445" y="88"/>
                  <a:pt x="447" y="88"/>
                  <a:pt x="448" y="89"/>
                </a:cubicBezTo>
                <a:cubicBezTo>
                  <a:pt x="448" y="81"/>
                  <a:pt x="448" y="81"/>
                  <a:pt x="448" y="81"/>
                </a:cubicBezTo>
                <a:cubicBezTo>
                  <a:pt x="447" y="80"/>
                  <a:pt x="445" y="80"/>
                  <a:pt x="444" y="80"/>
                </a:cubicBezTo>
                <a:moveTo>
                  <a:pt x="523" y="80"/>
                </a:moveTo>
                <a:cubicBezTo>
                  <a:pt x="512" y="80"/>
                  <a:pt x="505" y="84"/>
                  <a:pt x="505" y="95"/>
                </a:cubicBezTo>
                <a:cubicBezTo>
                  <a:pt x="505" y="103"/>
                  <a:pt x="511" y="106"/>
                  <a:pt x="521" y="107"/>
                </a:cubicBezTo>
                <a:cubicBezTo>
                  <a:pt x="529" y="108"/>
                  <a:pt x="531" y="110"/>
                  <a:pt x="531" y="114"/>
                </a:cubicBezTo>
                <a:cubicBezTo>
                  <a:pt x="531" y="120"/>
                  <a:pt x="528" y="121"/>
                  <a:pt x="521" y="121"/>
                </a:cubicBezTo>
                <a:cubicBezTo>
                  <a:pt x="517" y="121"/>
                  <a:pt x="511" y="120"/>
                  <a:pt x="507" y="118"/>
                </a:cubicBezTo>
                <a:cubicBezTo>
                  <a:pt x="505" y="125"/>
                  <a:pt x="505" y="125"/>
                  <a:pt x="505" y="125"/>
                </a:cubicBezTo>
                <a:cubicBezTo>
                  <a:pt x="510" y="127"/>
                  <a:pt x="517" y="128"/>
                  <a:pt x="522" y="128"/>
                </a:cubicBezTo>
                <a:cubicBezTo>
                  <a:pt x="533" y="128"/>
                  <a:pt x="540" y="124"/>
                  <a:pt x="540" y="113"/>
                </a:cubicBezTo>
                <a:cubicBezTo>
                  <a:pt x="540" y="104"/>
                  <a:pt x="535" y="101"/>
                  <a:pt x="524" y="100"/>
                </a:cubicBezTo>
                <a:cubicBezTo>
                  <a:pt x="516" y="99"/>
                  <a:pt x="513" y="98"/>
                  <a:pt x="513" y="94"/>
                </a:cubicBezTo>
                <a:cubicBezTo>
                  <a:pt x="513" y="88"/>
                  <a:pt x="517" y="87"/>
                  <a:pt x="523" y="87"/>
                </a:cubicBezTo>
                <a:cubicBezTo>
                  <a:pt x="528" y="87"/>
                  <a:pt x="533" y="88"/>
                  <a:pt x="536" y="90"/>
                </a:cubicBezTo>
                <a:cubicBezTo>
                  <a:pt x="538" y="83"/>
                  <a:pt x="538" y="83"/>
                  <a:pt x="538" y="83"/>
                </a:cubicBezTo>
                <a:cubicBezTo>
                  <a:pt x="534" y="81"/>
                  <a:pt x="528" y="80"/>
                  <a:pt x="523" y="80"/>
                </a:cubicBezTo>
                <a:moveTo>
                  <a:pt x="475" y="120"/>
                </a:moveTo>
                <a:cubicBezTo>
                  <a:pt x="466" y="120"/>
                  <a:pt x="463" y="118"/>
                  <a:pt x="463" y="104"/>
                </a:cubicBezTo>
                <a:cubicBezTo>
                  <a:pt x="463" y="91"/>
                  <a:pt x="466" y="88"/>
                  <a:pt x="475" y="88"/>
                </a:cubicBezTo>
                <a:cubicBezTo>
                  <a:pt x="481" y="88"/>
                  <a:pt x="486" y="90"/>
                  <a:pt x="486" y="93"/>
                </a:cubicBezTo>
                <a:cubicBezTo>
                  <a:pt x="486" y="119"/>
                  <a:pt x="486" y="119"/>
                  <a:pt x="486" y="119"/>
                </a:cubicBezTo>
                <a:cubicBezTo>
                  <a:pt x="483" y="120"/>
                  <a:pt x="479" y="120"/>
                  <a:pt x="475" y="120"/>
                </a:cubicBezTo>
                <a:moveTo>
                  <a:pt x="494" y="62"/>
                </a:moveTo>
                <a:cubicBezTo>
                  <a:pt x="486" y="62"/>
                  <a:pt x="486" y="62"/>
                  <a:pt x="486" y="62"/>
                </a:cubicBezTo>
                <a:cubicBezTo>
                  <a:pt x="486" y="83"/>
                  <a:pt x="486" y="83"/>
                  <a:pt x="486" y="83"/>
                </a:cubicBezTo>
                <a:cubicBezTo>
                  <a:pt x="483" y="82"/>
                  <a:pt x="480" y="80"/>
                  <a:pt x="474" y="80"/>
                </a:cubicBezTo>
                <a:cubicBezTo>
                  <a:pt x="461" y="80"/>
                  <a:pt x="454" y="86"/>
                  <a:pt x="454" y="104"/>
                </a:cubicBezTo>
                <a:cubicBezTo>
                  <a:pt x="454" y="122"/>
                  <a:pt x="461" y="128"/>
                  <a:pt x="475" y="128"/>
                </a:cubicBezTo>
                <a:cubicBezTo>
                  <a:pt x="481" y="128"/>
                  <a:pt x="489" y="126"/>
                  <a:pt x="494" y="124"/>
                </a:cubicBezTo>
                <a:cubicBezTo>
                  <a:pt x="494" y="62"/>
                  <a:pt x="494" y="62"/>
                  <a:pt x="494" y="62"/>
                </a:cubicBezTo>
                <a:moveTo>
                  <a:pt x="756" y="20"/>
                </a:moveTo>
                <a:cubicBezTo>
                  <a:pt x="744" y="20"/>
                  <a:pt x="744" y="20"/>
                  <a:pt x="744" y="20"/>
                </a:cubicBezTo>
                <a:cubicBezTo>
                  <a:pt x="740" y="36"/>
                  <a:pt x="734" y="54"/>
                  <a:pt x="727" y="70"/>
                </a:cubicBezTo>
                <a:cubicBezTo>
                  <a:pt x="722" y="53"/>
                  <a:pt x="716" y="34"/>
                  <a:pt x="710" y="20"/>
                </a:cubicBezTo>
                <a:cubicBezTo>
                  <a:pt x="698" y="20"/>
                  <a:pt x="698" y="20"/>
                  <a:pt x="698" y="20"/>
                </a:cubicBezTo>
                <a:cubicBezTo>
                  <a:pt x="706" y="37"/>
                  <a:pt x="714" y="62"/>
                  <a:pt x="720" y="84"/>
                </a:cubicBezTo>
                <a:cubicBezTo>
                  <a:pt x="717" y="90"/>
                  <a:pt x="713" y="98"/>
                  <a:pt x="710" y="104"/>
                </a:cubicBezTo>
                <a:cubicBezTo>
                  <a:pt x="723" y="104"/>
                  <a:pt x="723" y="104"/>
                  <a:pt x="723" y="104"/>
                </a:cubicBezTo>
                <a:cubicBezTo>
                  <a:pt x="726" y="98"/>
                  <a:pt x="730" y="89"/>
                  <a:pt x="733" y="82"/>
                </a:cubicBezTo>
                <a:cubicBezTo>
                  <a:pt x="742" y="62"/>
                  <a:pt x="750" y="41"/>
                  <a:pt x="756" y="20"/>
                </a:cubicBezTo>
                <a:moveTo>
                  <a:pt x="973" y="20"/>
                </a:moveTo>
                <a:cubicBezTo>
                  <a:pt x="961" y="20"/>
                  <a:pt x="961" y="20"/>
                  <a:pt x="961" y="20"/>
                </a:cubicBezTo>
                <a:cubicBezTo>
                  <a:pt x="957" y="36"/>
                  <a:pt x="951" y="54"/>
                  <a:pt x="944" y="70"/>
                </a:cubicBezTo>
                <a:cubicBezTo>
                  <a:pt x="940" y="53"/>
                  <a:pt x="933" y="34"/>
                  <a:pt x="927" y="20"/>
                </a:cubicBezTo>
                <a:cubicBezTo>
                  <a:pt x="915" y="20"/>
                  <a:pt x="915" y="20"/>
                  <a:pt x="915" y="20"/>
                </a:cubicBezTo>
                <a:cubicBezTo>
                  <a:pt x="923" y="37"/>
                  <a:pt x="931" y="62"/>
                  <a:pt x="937" y="84"/>
                </a:cubicBezTo>
                <a:cubicBezTo>
                  <a:pt x="934" y="90"/>
                  <a:pt x="930" y="98"/>
                  <a:pt x="927" y="104"/>
                </a:cubicBezTo>
                <a:cubicBezTo>
                  <a:pt x="940" y="104"/>
                  <a:pt x="940" y="104"/>
                  <a:pt x="940" y="104"/>
                </a:cubicBezTo>
                <a:cubicBezTo>
                  <a:pt x="943" y="98"/>
                  <a:pt x="947" y="89"/>
                  <a:pt x="950" y="82"/>
                </a:cubicBezTo>
                <a:cubicBezTo>
                  <a:pt x="959" y="62"/>
                  <a:pt x="967" y="41"/>
                  <a:pt x="973" y="20"/>
                </a:cubicBezTo>
                <a:moveTo>
                  <a:pt x="661" y="73"/>
                </a:moveTo>
                <a:cubicBezTo>
                  <a:pt x="649" y="73"/>
                  <a:pt x="645" y="69"/>
                  <a:pt x="645" y="50"/>
                </a:cubicBezTo>
                <a:cubicBezTo>
                  <a:pt x="645" y="31"/>
                  <a:pt x="649" y="28"/>
                  <a:pt x="661" y="28"/>
                </a:cubicBezTo>
                <a:cubicBezTo>
                  <a:pt x="674" y="28"/>
                  <a:pt x="678" y="31"/>
                  <a:pt x="678" y="50"/>
                </a:cubicBezTo>
                <a:cubicBezTo>
                  <a:pt x="678" y="69"/>
                  <a:pt x="674" y="73"/>
                  <a:pt x="661" y="73"/>
                </a:cubicBezTo>
                <a:moveTo>
                  <a:pt x="661" y="18"/>
                </a:moveTo>
                <a:cubicBezTo>
                  <a:pt x="642" y="18"/>
                  <a:pt x="633" y="25"/>
                  <a:pt x="633" y="50"/>
                </a:cubicBezTo>
                <a:cubicBezTo>
                  <a:pt x="633" y="75"/>
                  <a:pt x="642" y="83"/>
                  <a:pt x="661" y="83"/>
                </a:cubicBezTo>
                <a:cubicBezTo>
                  <a:pt x="681" y="83"/>
                  <a:pt x="690" y="75"/>
                  <a:pt x="690" y="50"/>
                </a:cubicBezTo>
                <a:cubicBezTo>
                  <a:pt x="690" y="25"/>
                  <a:pt x="680" y="18"/>
                  <a:pt x="661" y="18"/>
                </a:cubicBezTo>
                <a:moveTo>
                  <a:pt x="790" y="73"/>
                </a:moveTo>
                <a:cubicBezTo>
                  <a:pt x="779" y="73"/>
                  <a:pt x="776" y="72"/>
                  <a:pt x="776" y="62"/>
                </a:cubicBezTo>
                <a:cubicBezTo>
                  <a:pt x="776" y="52"/>
                  <a:pt x="780" y="51"/>
                  <a:pt x="790" y="51"/>
                </a:cubicBezTo>
                <a:cubicBezTo>
                  <a:pt x="795" y="51"/>
                  <a:pt x="800" y="51"/>
                  <a:pt x="804" y="52"/>
                </a:cubicBezTo>
                <a:cubicBezTo>
                  <a:pt x="804" y="71"/>
                  <a:pt x="804" y="71"/>
                  <a:pt x="804" y="71"/>
                </a:cubicBezTo>
                <a:cubicBezTo>
                  <a:pt x="800" y="72"/>
                  <a:pt x="795" y="73"/>
                  <a:pt x="790" y="73"/>
                </a:cubicBezTo>
                <a:moveTo>
                  <a:pt x="789" y="18"/>
                </a:moveTo>
                <a:cubicBezTo>
                  <a:pt x="781" y="18"/>
                  <a:pt x="773" y="20"/>
                  <a:pt x="767" y="21"/>
                </a:cubicBezTo>
                <a:cubicBezTo>
                  <a:pt x="770" y="31"/>
                  <a:pt x="770" y="31"/>
                  <a:pt x="770" y="31"/>
                </a:cubicBezTo>
                <a:cubicBezTo>
                  <a:pt x="775" y="29"/>
                  <a:pt x="781" y="28"/>
                  <a:pt x="788" y="28"/>
                </a:cubicBezTo>
                <a:cubicBezTo>
                  <a:pt x="801" y="28"/>
                  <a:pt x="804" y="31"/>
                  <a:pt x="804" y="44"/>
                </a:cubicBezTo>
                <a:cubicBezTo>
                  <a:pt x="799" y="43"/>
                  <a:pt x="794" y="42"/>
                  <a:pt x="788" y="42"/>
                </a:cubicBezTo>
                <a:cubicBezTo>
                  <a:pt x="774" y="42"/>
                  <a:pt x="764" y="45"/>
                  <a:pt x="764" y="62"/>
                </a:cubicBezTo>
                <a:cubicBezTo>
                  <a:pt x="764" y="78"/>
                  <a:pt x="771" y="83"/>
                  <a:pt x="789" y="83"/>
                </a:cubicBezTo>
                <a:cubicBezTo>
                  <a:pt x="797" y="83"/>
                  <a:pt x="808" y="81"/>
                  <a:pt x="815" y="78"/>
                </a:cubicBezTo>
                <a:cubicBezTo>
                  <a:pt x="815" y="42"/>
                  <a:pt x="815" y="42"/>
                  <a:pt x="815" y="42"/>
                </a:cubicBezTo>
                <a:cubicBezTo>
                  <a:pt x="815" y="24"/>
                  <a:pt x="807" y="18"/>
                  <a:pt x="789" y="18"/>
                </a:cubicBezTo>
                <a:moveTo>
                  <a:pt x="66" y="12"/>
                </a:moveTo>
                <a:cubicBezTo>
                  <a:pt x="41" y="12"/>
                  <a:pt x="41" y="12"/>
                  <a:pt x="41" y="12"/>
                </a:cubicBezTo>
                <a:cubicBezTo>
                  <a:pt x="41" y="17"/>
                  <a:pt x="41" y="17"/>
                  <a:pt x="41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23"/>
                  <a:pt x="46" y="33"/>
                  <a:pt x="40" y="41"/>
                </a:cubicBezTo>
                <a:cubicBezTo>
                  <a:pt x="40" y="42"/>
                  <a:pt x="40" y="42"/>
                  <a:pt x="40" y="42"/>
                </a:cubicBezTo>
                <a:cubicBezTo>
                  <a:pt x="66" y="42"/>
                  <a:pt x="66" y="42"/>
                  <a:pt x="66" y="42"/>
                </a:cubicBezTo>
                <a:cubicBezTo>
                  <a:pt x="66" y="37"/>
                  <a:pt x="66" y="37"/>
                  <a:pt x="66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53" y="32"/>
                  <a:pt x="61" y="21"/>
                  <a:pt x="66" y="14"/>
                </a:cubicBezTo>
                <a:cubicBezTo>
                  <a:pt x="66" y="12"/>
                  <a:pt x="66" y="12"/>
                  <a:pt x="66" y="12"/>
                </a:cubicBezTo>
                <a:moveTo>
                  <a:pt x="101" y="12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42"/>
                  <a:pt x="96" y="42"/>
                  <a:pt x="96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12"/>
                  <a:pt x="101" y="12"/>
                  <a:pt x="101" y="12"/>
                </a:cubicBezTo>
                <a:moveTo>
                  <a:pt x="143" y="12"/>
                </a:moveTo>
                <a:cubicBezTo>
                  <a:pt x="137" y="12"/>
                  <a:pt x="137" y="12"/>
                  <a:pt x="137" y="12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3" y="12"/>
                  <a:pt x="143" y="12"/>
                  <a:pt x="143" y="12"/>
                </a:cubicBezTo>
                <a:moveTo>
                  <a:pt x="472" y="12"/>
                </a:moveTo>
                <a:cubicBezTo>
                  <a:pt x="466" y="12"/>
                  <a:pt x="466" y="12"/>
                  <a:pt x="466" y="12"/>
                </a:cubicBezTo>
                <a:cubicBezTo>
                  <a:pt x="466" y="44"/>
                  <a:pt x="466" y="44"/>
                  <a:pt x="466" y="44"/>
                </a:cubicBezTo>
                <a:cubicBezTo>
                  <a:pt x="466" y="48"/>
                  <a:pt x="464" y="49"/>
                  <a:pt x="461" y="49"/>
                </a:cubicBezTo>
                <a:cubicBezTo>
                  <a:pt x="461" y="54"/>
                  <a:pt x="461" y="54"/>
                  <a:pt x="461" y="54"/>
                </a:cubicBezTo>
                <a:cubicBezTo>
                  <a:pt x="468" y="54"/>
                  <a:pt x="472" y="52"/>
                  <a:pt x="472" y="43"/>
                </a:cubicBezTo>
                <a:cubicBezTo>
                  <a:pt x="472" y="12"/>
                  <a:pt x="472" y="12"/>
                  <a:pt x="472" y="12"/>
                </a:cubicBezTo>
                <a:moveTo>
                  <a:pt x="124" y="12"/>
                </a:moveTo>
                <a:cubicBezTo>
                  <a:pt x="114" y="12"/>
                  <a:pt x="109" y="15"/>
                  <a:pt x="109" y="27"/>
                </a:cubicBezTo>
                <a:cubicBezTo>
                  <a:pt x="109" y="39"/>
                  <a:pt x="114" y="43"/>
                  <a:pt x="124" y="43"/>
                </a:cubicBezTo>
                <a:cubicBezTo>
                  <a:pt x="126" y="43"/>
                  <a:pt x="130" y="43"/>
                  <a:pt x="132" y="42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29" y="37"/>
                  <a:pt x="126" y="38"/>
                  <a:pt x="124" y="38"/>
                </a:cubicBezTo>
                <a:cubicBezTo>
                  <a:pt x="118" y="38"/>
                  <a:pt x="115" y="36"/>
                  <a:pt x="115" y="27"/>
                </a:cubicBezTo>
                <a:cubicBezTo>
                  <a:pt x="115" y="18"/>
                  <a:pt x="118" y="17"/>
                  <a:pt x="124" y="17"/>
                </a:cubicBezTo>
                <a:cubicBezTo>
                  <a:pt x="126" y="17"/>
                  <a:pt x="129" y="17"/>
                  <a:pt x="131" y="18"/>
                </a:cubicBezTo>
                <a:cubicBezTo>
                  <a:pt x="132" y="13"/>
                  <a:pt x="132" y="13"/>
                  <a:pt x="132" y="13"/>
                </a:cubicBezTo>
                <a:cubicBezTo>
                  <a:pt x="130" y="12"/>
                  <a:pt x="126" y="12"/>
                  <a:pt x="124" y="12"/>
                </a:cubicBezTo>
                <a:moveTo>
                  <a:pt x="197" y="39"/>
                </a:moveTo>
                <a:cubicBezTo>
                  <a:pt x="192" y="39"/>
                  <a:pt x="190" y="38"/>
                  <a:pt x="190" y="33"/>
                </a:cubicBezTo>
                <a:cubicBezTo>
                  <a:pt x="190" y="28"/>
                  <a:pt x="192" y="28"/>
                  <a:pt x="197" y="28"/>
                </a:cubicBezTo>
                <a:cubicBezTo>
                  <a:pt x="200" y="28"/>
                  <a:pt x="202" y="28"/>
                  <a:pt x="204" y="28"/>
                </a:cubicBezTo>
                <a:cubicBezTo>
                  <a:pt x="204" y="37"/>
                  <a:pt x="204" y="37"/>
                  <a:pt x="204" y="37"/>
                </a:cubicBezTo>
                <a:cubicBezTo>
                  <a:pt x="202" y="38"/>
                  <a:pt x="200" y="39"/>
                  <a:pt x="197" y="39"/>
                </a:cubicBezTo>
                <a:moveTo>
                  <a:pt x="197" y="12"/>
                </a:moveTo>
                <a:cubicBezTo>
                  <a:pt x="193" y="12"/>
                  <a:pt x="189" y="12"/>
                  <a:pt x="186" y="13"/>
                </a:cubicBezTo>
                <a:cubicBezTo>
                  <a:pt x="187" y="18"/>
                  <a:pt x="187" y="18"/>
                  <a:pt x="187" y="18"/>
                </a:cubicBezTo>
                <a:cubicBezTo>
                  <a:pt x="190" y="17"/>
                  <a:pt x="193" y="17"/>
                  <a:pt x="196" y="17"/>
                </a:cubicBezTo>
                <a:cubicBezTo>
                  <a:pt x="203" y="17"/>
                  <a:pt x="204" y="18"/>
                  <a:pt x="204" y="24"/>
                </a:cubicBezTo>
                <a:cubicBezTo>
                  <a:pt x="201" y="24"/>
                  <a:pt x="199" y="23"/>
                  <a:pt x="196" y="23"/>
                </a:cubicBezTo>
                <a:cubicBezTo>
                  <a:pt x="189" y="23"/>
                  <a:pt x="184" y="25"/>
                  <a:pt x="184" y="33"/>
                </a:cubicBezTo>
                <a:cubicBezTo>
                  <a:pt x="184" y="41"/>
                  <a:pt x="188" y="43"/>
                  <a:pt x="197" y="43"/>
                </a:cubicBezTo>
                <a:cubicBezTo>
                  <a:pt x="201" y="43"/>
                  <a:pt x="206" y="42"/>
                  <a:pt x="210" y="41"/>
                </a:cubicBezTo>
                <a:cubicBezTo>
                  <a:pt x="210" y="23"/>
                  <a:pt x="210" y="23"/>
                  <a:pt x="210" y="23"/>
                </a:cubicBezTo>
                <a:cubicBezTo>
                  <a:pt x="210" y="14"/>
                  <a:pt x="206" y="12"/>
                  <a:pt x="197" y="12"/>
                </a:cubicBezTo>
                <a:moveTo>
                  <a:pt x="246" y="39"/>
                </a:moveTo>
                <a:cubicBezTo>
                  <a:pt x="241" y="39"/>
                  <a:pt x="239" y="38"/>
                  <a:pt x="239" y="33"/>
                </a:cubicBezTo>
                <a:cubicBezTo>
                  <a:pt x="239" y="28"/>
                  <a:pt x="241" y="28"/>
                  <a:pt x="246" y="28"/>
                </a:cubicBezTo>
                <a:cubicBezTo>
                  <a:pt x="248" y="28"/>
                  <a:pt x="251" y="28"/>
                  <a:pt x="253" y="28"/>
                </a:cubicBezTo>
                <a:cubicBezTo>
                  <a:pt x="253" y="37"/>
                  <a:pt x="253" y="37"/>
                  <a:pt x="253" y="37"/>
                </a:cubicBezTo>
                <a:cubicBezTo>
                  <a:pt x="251" y="38"/>
                  <a:pt x="248" y="39"/>
                  <a:pt x="246" y="39"/>
                </a:cubicBezTo>
                <a:moveTo>
                  <a:pt x="246" y="12"/>
                </a:moveTo>
                <a:cubicBezTo>
                  <a:pt x="241" y="12"/>
                  <a:pt x="237" y="12"/>
                  <a:pt x="235" y="13"/>
                </a:cubicBezTo>
                <a:cubicBezTo>
                  <a:pt x="236" y="18"/>
                  <a:pt x="236" y="18"/>
                  <a:pt x="236" y="18"/>
                </a:cubicBezTo>
                <a:cubicBezTo>
                  <a:pt x="238" y="17"/>
                  <a:pt x="242" y="17"/>
                  <a:pt x="245" y="17"/>
                </a:cubicBezTo>
                <a:cubicBezTo>
                  <a:pt x="251" y="17"/>
                  <a:pt x="253" y="18"/>
                  <a:pt x="253" y="24"/>
                </a:cubicBezTo>
                <a:cubicBezTo>
                  <a:pt x="250" y="24"/>
                  <a:pt x="248" y="23"/>
                  <a:pt x="245" y="23"/>
                </a:cubicBezTo>
                <a:cubicBezTo>
                  <a:pt x="238" y="23"/>
                  <a:pt x="233" y="25"/>
                  <a:pt x="233" y="33"/>
                </a:cubicBezTo>
                <a:cubicBezTo>
                  <a:pt x="233" y="41"/>
                  <a:pt x="237" y="43"/>
                  <a:pt x="246" y="43"/>
                </a:cubicBezTo>
                <a:cubicBezTo>
                  <a:pt x="250" y="43"/>
                  <a:pt x="255" y="42"/>
                  <a:pt x="258" y="41"/>
                </a:cubicBezTo>
                <a:cubicBezTo>
                  <a:pt x="258" y="23"/>
                  <a:pt x="258" y="23"/>
                  <a:pt x="258" y="23"/>
                </a:cubicBezTo>
                <a:cubicBezTo>
                  <a:pt x="258" y="14"/>
                  <a:pt x="254" y="12"/>
                  <a:pt x="246" y="12"/>
                </a:cubicBezTo>
                <a:moveTo>
                  <a:pt x="322" y="12"/>
                </a:moveTo>
                <a:cubicBezTo>
                  <a:pt x="318" y="12"/>
                  <a:pt x="314" y="12"/>
                  <a:pt x="311" y="14"/>
                </a:cubicBezTo>
                <a:cubicBezTo>
                  <a:pt x="309" y="12"/>
                  <a:pt x="307" y="12"/>
                  <a:pt x="303" y="12"/>
                </a:cubicBezTo>
                <a:cubicBezTo>
                  <a:pt x="299" y="12"/>
                  <a:pt x="294" y="13"/>
                  <a:pt x="291" y="14"/>
                </a:cubicBezTo>
                <a:cubicBezTo>
                  <a:pt x="291" y="42"/>
                  <a:pt x="291" y="42"/>
                  <a:pt x="291" y="42"/>
                </a:cubicBezTo>
                <a:cubicBezTo>
                  <a:pt x="296" y="42"/>
                  <a:pt x="296" y="42"/>
                  <a:pt x="296" y="42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8" y="17"/>
                  <a:pt x="300" y="17"/>
                  <a:pt x="302" y="17"/>
                </a:cubicBezTo>
                <a:cubicBezTo>
                  <a:pt x="308" y="17"/>
                  <a:pt x="309" y="18"/>
                  <a:pt x="309" y="26"/>
                </a:cubicBezTo>
                <a:cubicBezTo>
                  <a:pt x="309" y="42"/>
                  <a:pt x="309" y="42"/>
                  <a:pt x="309" y="42"/>
                </a:cubicBezTo>
                <a:cubicBezTo>
                  <a:pt x="315" y="42"/>
                  <a:pt x="315" y="42"/>
                  <a:pt x="315" y="42"/>
                </a:cubicBezTo>
                <a:cubicBezTo>
                  <a:pt x="315" y="26"/>
                  <a:pt x="315" y="26"/>
                  <a:pt x="315" y="26"/>
                </a:cubicBezTo>
                <a:cubicBezTo>
                  <a:pt x="315" y="22"/>
                  <a:pt x="314" y="20"/>
                  <a:pt x="314" y="18"/>
                </a:cubicBezTo>
                <a:cubicBezTo>
                  <a:pt x="316" y="17"/>
                  <a:pt x="319" y="17"/>
                  <a:pt x="321" y="17"/>
                </a:cubicBezTo>
                <a:cubicBezTo>
                  <a:pt x="326" y="17"/>
                  <a:pt x="328" y="18"/>
                  <a:pt x="328" y="26"/>
                </a:cubicBezTo>
                <a:cubicBezTo>
                  <a:pt x="328" y="42"/>
                  <a:pt x="328" y="42"/>
                  <a:pt x="328" y="42"/>
                </a:cubicBezTo>
                <a:cubicBezTo>
                  <a:pt x="333" y="42"/>
                  <a:pt x="333" y="42"/>
                  <a:pt x="333" y="42"/>
                </a:cubicBezTo>
                <a:cubicBezTo>
                  <a:pt x="333" y="26"/>
                  <a:pt x="333" y="26"/>
                  <a:pt x="333" y="26"/>
                </a:cubicBezTo>
                <a:cubicBezTo>
                  <a:pt x="333" y="15"/>
                  <a:pt x="330" y="12"/>
                  <a:pt x="322" y="12"/>
                </a:cubicBezTo>
                <a:moveTo>
                  <a:pt x="353" y="39"/>
                </a:moveTo>
                <a:cubicBezTo>
                  <a:pt x="348" y="39"/>
                  <a:pt x="347" y="38"/>
                  <a:pt x="347" y="33"/>
                </a:cubicBezTo>
                <a:cubicBezTo>
                  <a:pt x="347" y="28"/>
                  <a:pt x="348" y="28"/>
                  <a:pt x="353" y="28"/>
                </a:cubicBezTo>
                <a:cubicBezTo>
                  <a:pt x="356" y="28"/>
                  <a:pt x="358" y="28"/>
                  <a:pt x="360" y="28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58" y="38"/>
                  <a:pt x="356" y="39"/>
                  <a:pt x="353" y="39"/>
                </a:cubicBezTo>
                <a:moveTo>
                  <a:pt x="353" y="12"/>
                </a:moveTo>
                <a:cubicBezTo>
                  <a:pt x="349" y="12"/>
                  <a:pt x="345" y="12"/>
                  <a:pt x="342" y="13"/>
                </a:cubicBezTo>
                <a:cubicBezTo>
                  <a:pt x="343" y="18"/>
                  <a:pt x="343" y="18"/>
                  <a:pt x="343" y="18"/>
                </a:cubicBezTo>
                <a:cubicBezTo>
                  <a:pt x="346" y="17"/>
                  <a:pt x="349" y="17"/>
                  <a:pt x="352" y="17"/>
                </a:cubicBezTo>
                <a:cubicBezTo>
                  <a:pt x="359" y="17"/>
                  <a:pt x="360" y="18"/>
                  <a:pt x="360" y="24"/>
                </a:cubicBezTo>
                <a:cubicBezTo>
                  <a:pt x="358" y="24"/>
                  <a:pt x="355" y="23"/>
                  <a:pt x="352" y="23"/>
                </a:cubicBezTo>
                <a:cubicBezTo>
                  <a:pt x="346" y="23"/>
                  <a:pt x="341" y="25"/>
                  <a:pt x="341" y="33"/>
                </a:cubicBezTo>
                <a:cubicBezTo>
                  <a:pt x="341" y="41"/>
                  <a:pt x="344" y="43"/>
                  <a:pt x="353" y="43"/>
                </a:cubicBezTo>
                <a:cubicBezTo>
                  <a:pt x="357" y="43"/>
                  <a:pt x="362" y="42"/>
                  <a:pt x="366" y="41"/>
                </a:cubicBezTo>
                <a:cubicBezTo>
                  <a:pt x="366" y="23"/>
                  <a:pt x="366" y="23"/>
                  <a:pt x="366" y="23"/>
                </a:cubicBezTo>
                <a:cubicBezTo>
                  <a:pt x="366" y="14"/>
                  <a:pt x="362" y="12"/>
                  <a:pt x="353" y="12"/>
                </a:cubicBezTo>
                <a:moveTo>
                  <a:pt x="416" y="12"/>
                </a:moveTo>
                <a:cubicBezTo>
                  <a:pt x="408" y="12"/>
                  <a:pt x="403" y="14"/>
                  <a:pt x="403" y="21"/>
                </a:cubicBezTo>
                <a:cubicBezTo>
                  <a:pt x="403" y="27"/>
                  <a:pt x="407" y="29"/>
                  <a:pt x="414" y="29"/>
                </a:cubicBezTo>
                <a:cubicBezTo>
                  <a:pt x="419" y="30"/>
                  <a:pt x="421" y="31"/>
                  <a:pt x="421" y="34"/>
                </a:cubicBezTo>
                <a:cubicBezTo>
                  <a:pt x="421" y="38"/>
                  <a:pt x="419" y="38"/>
                  <a:pt x="414" y="38"/>
                </a:cubicBezTo>
                <a:cubicBezTo>
                  <a:pt x="411" y="38"/>
                  <a:pt x="407" y="38"/>
                  <a:pt x="405" y="37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7" y="43"/>
                  <a:pt x="411" y="43"/>
                  <a:pt x="414" y="43"/>
                </a:cubicBezTo>
                <a:cubicBezTo>
                  <a:pt x="422" y="43"/>
                  <a:pt x="427" y="41"/>
                  <a:pt x="427" y="33"/>
                </a:cubicBezTo>
                <a:cubicBezTo>
                  <a:pt x="427" y="28"/>
                  <a:pt x="423" y="25"/>
                  <a:pt x="416" y="25"/>
                </a:cubicBezTo>
                <a:cubicBezTo>
                  <a:pt x="411" y="24"/>
                  <a:pt x="409" y="23"/>
                  <a:pt x="409" y="21"/>
                </a:cubicBezTo>
                <a:cubicBezTo>
                  <a:pt x="409" y="17"/>
                  <a:pt x="411" y="16"/>
                  <a:pt x="416" y="16"/>
                </a:cubicBezTo>
                <a:cubicBezTo>
                  <a:pt x="418" y="16"/>
                  <a:pt x="422" y="17"/>
                  <a:pt x="424" y="18"/>
                </a:cubicBezTo>
                <a:cubicBezTo>
                  <a:pt x="426" y="13"/>
                  <a:pt x="426" y="13"/>
                  <a:pt x="426" y="13"/>
                </a:cubicBezTo>
                <a:cubicBezTo>
                  <a:pt x="422" y="12"/>
                  <a:pt x="419" y="12"/>
                  <a:pt x="416" y="12"/>
                </a:cubicBezTo>
                <a:moveTo>
                  <a:pt x="445" y="39"/>
                </a:moveTo>
                <a:cubicBezTo>
                  <a:pt x="440" y="39"/>
                  <a:pt x="439" y="38"/>
                  <a:pt x="439" y="33"/>
                </a:cubicBezTo>
                <a:cubicBezTo>
                  <a:pt x="439" y="28"/>
                  <a:pt x="440" y="28"/>
                  <a:pt x="445" y="28"/>
                </a:cubicBezTo>
                <a:cubicBezTo>
                  <a:pt x="448" y="28"/>
                  <a:pt x="450" y="28"/>
                  <a:pt x="452" y="28"/>
                </a:cubicBezTo>
                <a:cubicBezTo>
                  <a:pt x="452" y="37"/>
                  <a:pt x="452" y="37"/>
                  <a:pt x="452" y="37"/>
                </a:cubicBezTo>
                <a:cubicBezTo>
                  <a:pt x="450" y="38"/>
                  <a:pt x="448" y="39"/>
                  <a:pt x="445" y="39"/>
                </a:cubicBezTo>
                <a:moveTo>
                  <a:pt x="445" y="12"/>
                </a:moveTo>
                <a:cubicBezTo>
                  <a:pt x="441" y="12"/>
                  <a:pt x="437" y="12"/>
                  <a:pt x="434" y="13"/>
                </a:cubicBezTo>
                <a:cubicBezTo>
                  <a:pt x="435" y="18"/>
                  <a:pt x="435" y="18"/>
                  <a:pt x="435" y="18"/>
                </a:cubicBezTo>
                <a:cubicBezTo>
                  <a:pt x="438" y="17"/>
                  <a:pt x="441" y="17"/>
                  <a:pt x="444" y="17"/>
                </a:cubicBezTo>
                <a:cubicBezTo>
                  <a:pt x="451" y="17"/>
                  <a:pt x="452" y="18"/>
                  <a:pt x="452" y="24"/>
                </a:cubicBezTo>
                <a:cubicBezTo>
                  <a:pt x="450" y="24"/>
                  <a:pt x="447" y="23"/>
                  <a:pt x="444" y="23"/>
                </a:cubicBezTo>
                <a:cubicBezTo>
                  <a:pt x="438" y="23"/>
                  <a:pt x="433" y="25"/>
                  <a:pt x="433" y="33"/>
                </a:cubicBezTo>
                <a:cubicBezTo>
                  <a:pt x="433" y="41"/>
                  <a:pt x="436" y="43"/>
                  <a:pt x="445" y="43"/>
                </a:cubicBezTo>
                <a:cubicBezTo>
                  <a:pt x="449" y="43"/>
                  <a:pt x="454" y="42"/>
                  <a:pt x="458" y="41"/>
                </a:cubicBezTo>
                <a:cubicBezTo>
                  <a:pt x="458" y="23"/>
                  <a:pt x="458" y="23"/>
                  <a:pt x="458" y="23"/>
                </a:cubicBezTo>
                <a:cubicBezTo>
                  <a:pt x="458" y="14"/>
                  <a:pt x="454" y="12"/>
                  <a:pt x="445" y="12"/>
                </a:cubicBezTo>
                <a:moveTo>
                  <a:pt x="492" y="39"/>
                </a:moveTo>
                <a:cubicBezTo>
                  <a:pt x="487" y="39"/>
                  <a:pt x="485" y="38"/>
                  <a:pt x="485" y="33"/>
                </a:cubicBezTo>
                <a:cubicBezTo>
                  <a:pt x="485" y="28"/>
                  <a:pt x="487" y="28"/>
                  <a:pt x="492" y="28"/>
                </a:cubicBezTo>
                <a:cubicBezTo>
                  <a:pt x="494" y="28"/>
                  <a:pt x="497" y="28"/>
                  <a:pt x="499" y="28"/>
                </a:cubicBezTo>
                <a:cubicBezTo>
                  <a:pt x="499" y="37"/>
                  <a:pt x="499" y="37"/>
                  <a:pt x="499" y="37"/>
                </a:cubicBezTo>
                <a:cubicBezTo>
                  <a:pt x="497" y="38"/>
                  <a:pt x="494" y="39"/>
                  <a:pt x="492" y="39"/>
                </a:cubicBezTo>
                <a:moveTo>
                  <a:pt x="492" y="12"/>
                </a:moveTo>
                <a:cubicBezTo>
                  <a:pt x="487" y="12"/>
                  <a:pt x="483" y="12"/>
                  <a:pt x="481" y="13"/>
                </a:cubicBezTo>
                <a:cubicBezTo>
                  <a:pt x="482" y="18"/>
                  <a:pt x="482" y="18"/>
                  <a:pt x="482" y="18"/>
                </a:cubicBezTo>
                <a:cubicBezTo>
                  <a:pt x="484" y="17"/>
                  <a:pt x="488" y="17"/>
                  <a:pt x="491" y="17"/>
                </a:cubicBezTo>
                <a:cubicBezTo>
                  <a:pt x="497" y="17"/>
                  <a:pt x="499" y="18"/>
                  <a:pt x="499" y="24"/>
                </a:cubicBezTo>
                <a:cubicBezTo>
                  <a:pt x="496" y="24"/>
                  <a:pt x="494" y="23"/>
                  <a:pt x="491" y="23"/>
                </a:cubicBezTo>
                <a:cubicBezTo>
                  <a:pt x="484" y="23"/>
                  <a:pt x="479" y="25"/>
                  <a:pt x="479" y="33"/>
                </a:cubicBezTo>
                <a:cubicBezTo>
                  <a:pt x="479" y="41"/>
                  <a:pt x="483" y="43"/>
                  <a:pt x="492" y="43"/>
                </a:cubicBezTo>
                <a:cubicBezTo>
                  <a:pt x="496" y="43"/>
                  <a:pt x="501" y="42"/>
                  <a:pt x="504" y="41"/>
                </a:cubicBezTo>
                <a:cubicBezTo>
                  <a:pt x="504" y="23"/>
                  <a:pt x="504" y="23"/>
                  <a:pt x="504" y="23"/>
                </a:cubicBezTo>
                <a:cubicBezTo>
                  <a:pt x="504" y="14"/>
                  <a:pt x="500" y="12"/>
                  <a:pt x="492" y="12"/>
                </a:cubicBezTo>
                <a:moveTo>
                  <a:pt x="524" y="12"/>
                </a:moveTo>
                <a:cubicBezTo>
                  <a:pt x="516" y="12"/>
                  <a:pt x="512" y="14"/>
                  <a:pt x="512" y="21"/>
                </a:cubicBezTo>
                <a:cubicBezTo>
                  <a:pt x="512" y="27"/>
                  <a:pt x="515" y="29"/>
                  <a:pt x="522" y="29"/>
                </a:cubicBezTo>
                <a:cubicBezTo>
                  <a:pt x="528" y="30"/>
                  <a:pt x="529" y="31"/>
                  <a:pt x="529" y="34"/>
                </a:cubicBezTo>
                <a:cubicBezTo>
                  <a:pt x="529" y="38"/>
                  <a:pt x="527" y="38"/>
                  <a:pt x="522" y="38"/>
                </a:cubicBezTo>
                <a:cubicBezTo>
                  <a:pt x="519" y="38"/>
                  <a:pt x="515" y="38"/>
                  <a:pt x="513" y="37"/>
                </a:cubicBezTo>
                <a:cubicBezTo>
                  <a:pt x="512" y="42"/>
                  <a:pt x="512" y="42"/>
                  <a:pt x="512" y="42"/>
                </a:cubicBezTo>
                <a:cubicBezTo>
                  <a:pt x="515" y="43"/>
                  <a:pt x="520" y="43"/>
                  <a:pt x="523" y="43"/>
                </a:cubicBezTo>
                <a:cubicBezTo>
                  <a:pt x="530" y="43"/>
                  <a:pt x="535" y="41"/>
                  <a:pt x="535" y="33"/>
                </a:cubicBezTo>
                <a:cubicBezTo>
                  <a:pt x="535" y="28"/>
                  <a:pt x="531" y="25"/>
                  <a:pt x="524" y="25"/>
                </a:cubicBezTo>
                <a:cubicBezTo>
                  <a:pt x="519" y="24"/>
                  <a:pt x="517" y="23"/>
                  <a:pt x="517" y="21"/>
                </a:cubicBezTo>
                <a:cubicBezTo>
                  <a:pt x="517" y="17"/>
                  <a:pt x="519" y="16"/>
                  <a:pt x="524" y="16"/>
                </a:cubicBezTo>
                <a:cubicBezTo>
                  <a:pt x="527" y="16"/>
                  <a:pt x="530" y="17"/>
                  <a:pt x="532" y="18"/>
                </a:cubicBezTo>
                <a:cubicBezTo>
                  <a:pt x="534" y="13"/>
                  <a:pt x="534" y="13"/>
                  <a:pt x="534" y="13"/>
                </a:cubicBezTo>
                <a:cubicBezTo>
                  <a:pt x="531" y="12"/>
                  <a:pt x="527" y="12"/>
                  <a:pt x="524" y="12"/>
                </a:cubicBezTo>
                <a:moveTo>
                  <a:pt x="79" y="5"/>
                </a:moveTo>
                <a:cubicBezTo>
                  <a:pt x="73" y="7"/>
                  <a:pt x="73" y="7"/>
                  <a:pt x="73" y="7"/>
                </a:cubicBezTo>
                <a:cubicBezTo>
                  <a:pt x="73" y="12"/>
                  <a:pt x="73" y="12"/>
                  <a:pt x="73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7"/>
                  <a:pt x="68" y="17"/>
                  <a:pt x="68" y="17"/>
                </a:cubicBezTo>
                <a:cubicBezTo>
                  <a:pt x="73" y="17"/>
                  <a:pt x="73" y="17"/>
                  <a:pt x="73" y="17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41"/>
                  <a:pt x="76" y="43"/>
                  <a:pt x="83" y="43"/>
                </a:cubicBezTo>
                <a:cubicBezTo>
                  <a:pt x="86" y="43"/>
                  <a:pt x="89" y="43"/>
                  <a:pt x="91" y="42"/>
                </a:cubicBezTo>
                <a:cubicBezTo>
                  <a:pt x="89" y="37"/>
                  <a:pt x="89" y="37"/>
                  <a:pt x="89" y="37"/>
                </a:cubicBezTo>
                <a:cubicBezTo>
                  <a:pt x="88" y="38"/>
                  <a:pt x="86" y="38"/>
                  <a:pt x="84" y="38"/>
                </a:cubicBezTo>
                <a:cubicBezTo>
                  <a:pt x="80" y="38"/>
                  <a:pt x="79" y="36"/>
                  <a:pt x="79" y="32"/>
                </a:cubicBezTo>
                <a:cubicBezTo>
                  <a:pt x="79" y="17"/>
                  <a:pt x="79" y="17"/>
                  <a:pt x="79" y="17"/>
                </a:cubicBezTo>
                <a:cubicBezTo>
                  <a:pt x="90" y="17"/>
                  <a:pt x="90" y="17"/>
                  <a:pt x="90" y="17"/>
                </a:cubicBezTo>
                <a:cubicBezTo>
                  <a:pt x="90" y="12"/>
                  <a:pt x="90" y="12"/>
                  <a:pt x="90" y="12"/>
                </a:cubicBezTo>
                <a:cubicBezTo>
                  <a:pt x="79" y="12"/>
                  <a:pt x="79" y="12"/>
                  <a:pt x="79" y="12"/>
                </a:cubicBezTo>
                <a:cubicBezTo>
                  <a:pt x="79" y="5"/>
                  <a:pt x="79" y="5"/>
                  <a:pt x="79" y="5"/>
                </a:cubicBezTo>
                <a:moveTo>
                  <a:pt x="274" y="5"/>
                </a:moveTo>
                <a:cubicBezTo>
                  <a:pt x="268" y="7"/>
                  <a:pt x="268" y="7"/>
                  <a:pt x="268" y="7"/>
                </a:cubicBezTo>
                <a:cubicBezTo>
                  <a:pt x="268" y="12"/>
                  <a:pt x="268" y="12"/>
                  <a:pt x="268" y="12"/>
                </a:cubicBezTo>
                <a:cubicBezTo>
                  <a:pt x="263" y="12"/>
                  <a:pt x="263" y="12"/>
                  <a:pt x="263" y="12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32"/>
                  <a:pt x="268" y="32"/>
                  <a:pt x="268" y="32"/>
                </a:cubicBezTo>
                <a:cubicBezTo>
                  <a:pt x="268" y="41"/>
                  <a:pt x="271" y="43"/>
                  <a:pt x="278" y="43"/>
                </a:cubicBezTo>
                <a:cubicBezTo>
                  <a:pt x="280" y="43"/>
                  <a:pt x="283" y="43"/>
                  <a:pt x="285" y="42"/>
                </a:cubicBezTo>
                <a:cubicBezTo>
                  <a:pt x="284" y="37"/>
                  <a:pt x="284" y="37"/>
                  <a:pt x="284" y="37"/>
                </a:cubicBezTo>
                <a:cubicBezTo>
                  <a:pt x="283" y="38"/>
                  <a:pt x="281" y="38"/>
                  <a:pt x="279" y="38"/>
                </a:cubicBezTo>
                <a:cubicBezTo>
                  <a:pt x="275" y="38"/>
                  <a:pt x="274" y="36"/>
                  <a:pt x="274" y="32"/>
                </a:cubicBezTo>
                <a:cubicBezTo>
                  <a:pt x="274" y="17"/>
                  <a:pt x="274" y="17"/>
                  <a:pt x="274" y="17"/>
                </a:cubicBezTo>
                <a:cubicBezTo>
                  <a:pt x="284" y="17"/>
                  <a:pt x="284" y="17"/>
                  <a:pt x="284" y="17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5"/>
                  <a:pt x="274" y="5"/>
                  <a:pt x="274" y="5"/>
                </a:cubicBezTo>
                <a:moveTo>
                  <a:pt x="888" y="4"/>
                </a:moveTo>
                <a:cubicBezTo>
                  <a:pt x="877" y="9"/>
                  <a:pt x="877" y="9"/>
                  <a:pt x="877" y="9"/>
                </a:cubicBezTo>
                <a:cubicBezTo>
                  <a:pt x="877" y="20"/>
                  <a:pt x="877" y="20"/>
                  <a:pt x="877" y="20"/>
                </a:cubicBezTo>
                <a:cubicBezTo>
                  <a:pt x="867" y="20"/>
                  <a:pt x="867" y="20"/>
                  <a:pt x="867" y="20"/>
                </a:cubicBezTo>
                <a:cubicBezTo>
                  <a:pt x="867" y="30"/>
                  <a:pt x="867" y="30"/>
                  <a:pt x="867" y="30"/>
                </a:cubicBezTo>
                <a:cubicBezTo>
                  <a:pt x="877" y="30"/>
                  <a:pt x="877" y="30"/>
                  <a:pt x="877" y="30"/>
                </a:cubicBezTo>
                <a:cubicBezTo>
                  <a:pt x="877" y="61"/>
                  <a:pt x="877" y="61"/>
                  <a:pt x="877" y="61"/>
                </a:cubicBezTo>
                <a:cubicBezTo>
                  <a:pt x="877" y="79"/>
                  <a:pt x="883" y="83"/>
                  <a:pt x="897" y="83"/>
                </a:cubicBezTo>
                <a:cubicBezTo>
                  <a:pt x="902" y="83"/>
                  <a:pt x="908" y="82"/>
                  <a:pt x="912" y="80"/>
                </a:cubicBezTo>
                <a:cubicBezTo>
                  <a:pt x="910" y="71"/>
                  <a:pt x="910" y="71"/>
                  <a:pt x="910" y="71"/>
                </a:cubicBezTo>
                <a:cubicBezTo>
                  <a:pt x="907" y="72"/>
                  <a:pt x="903" y="72"/>
                  <a:pt x="899" y="72"/>
                </a:cubicBezTo>
                <a:cubicBezTo>
                  <a:pt x="891" y="72"/>
                  <a:pt x="888" y="69"/>
                  <a:pt x="888" y="60"/>
                </a:cubicBezTo>
                <a:cubicBezTo>
                  <a:pt x="888" y="30"/>
                  <a:pt x="888" y="30"/>
                  <a:pt x="888" y="30"/>
                </a:cubicBezTo>
                <a:cubicBezTo>
                  <a:pt x="910" y="30"/>
                  <a:pt x="910" y="30"/>
                  <a:pt x="910" y="30"/>
                </a:cubicBezTo>
                <a:cubicBezTo>
                  <a:pt x="910" y="20"/>
                  <a:pt x="910" y="20"/>
                  <a:pt x="910" y="20"/>
                </a:cubicBezTo>
                <a:cubicBezTo>
                  <a:pt x="888" y="20"/>
                  <a:pt x="888" y="20"/>
                  <a:pt x="888" y="20"/>
                </a:cubicBezTo>
                <a:cubicBezTo>
                  <a:pt x="888" y="4"/>
                  <a:pt x="888" y="4"/>
                  <a:pt x="888" y="4"/>
                </a:cubicBezTo>
                <a:moveTo>
                  <a:pt x="148" y="4"/>
                </a:moveTo>
                <a:cubicBezTo>
                  <a:pt x="132" y="4"/>
                  <a:pt x="132" y="4"/>
                  <a:pt x="132" y="4"/>
                </a:cubicBezTo>
                <a:cubicBezTo>
                  <a:pt x="132" y="8"/>
                  <a:pt x="132" y="8"/>
                  <a:pt x="132" y="8"/>
                </a:cubicBezTo>
                <a:cubicBezTo>
                  <a:pt x="148" y="8"/>
                  <a:pt x="148" y="8"/>
                  <a:pt x="148" y="8"/>
                </a:cubicBezTo>
                <a:cubicBezTo>
                  <a:pt x="148" y="4"/>
                  <a:pt x="148" y="4"/>
                  <a:pt x="148" y="4"/>
                </a:cubicBezTo>
                <a:moveTo>
                  <a:pt x="453" y="4"/>
                </a:moveTo>
                <a:cubicBezTo>
                  <a:pt x="438" y="4"/>
                  <a:pt x="438" y="4"/>
                  <a:pt x="438" y="4"/>
                </a:cubicBezTo>
                <a:cubicBezTo>
                  <a:pt x="438" y="8"/>
                  <a:pt x="438" y="8"/>
                  <a:pt x="438" y="8"/>
                </a:cubicBezTo>
                <a:cubicBezTo>
                  <a:pt x="453" y="8"/>
                  <a:pt x="453" y="8"/>
                  <a:pt x="453" y="8"/>
                </a:cubicBezTo>
                <a:cubicBezTo>
                  <a:pt x="453" y="4"/>
                  <a:pt x="453" y="4"/>
                  <a:pt x="453" y="4"/>
                </a:cubicBezTo>
                <a:moveTo>
                  <a:pt x="34" y="1"/>
                </a:moveTo>
                <a:cubicBezTo>
                  <a:pt x="28" y="1"/>
                  <a:pt x="28" y="1"/>
                  <a:pt x="28" y="1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36"/>
                  <a:pt x="24" y="38"/>
                  <a:pt x="17" y="38"/>
                </a:cubicBezTo>
                <a:cubicBezTo>
                  <a:pt x="9" y="38"/>
                  <a:pt x="6" y="36"/>
                  <a:pt x="6" y="28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41"/>
                  <a:pt x="6" y="43"/>
                  <a:pt x="17" y="43"/>
                </a:cubicBezTo>
                <a:cubicBezTo>
                  <a:pt x="27" y="43"/>
                  <a:pt x="34" y="41"/>
                  <a:pt x="34" y="29"/>
                </a:cubicBezTo>
                <a:cubicBezTo>
                  <a:pt x="34" y="1"/>
                  <a:pt x="34" y="1"/>
                  <a:pt x="34" y="1"/>
                </a:cubicBezTo>
                <a:moveTo>
                  <a:pt x="99" y="1"/>
                </a:moveTo>
                <a:cubicBezTo>
                  <a:pt x="96" y="1"/>
                  <a:pt x="95" y="1"/>
                  <a:pt x="95" y="3"/>
                </a:cubicBezTo>
                <a:cubicBezTo>
                  <a:pt x="95" y="6"/>
                  <a:pt x="96" y="7"/>
                  <a:pt x="99" y="7"/>
                </a:cubicBezTo>
                <a:cubicBezTo>
                  <a:pt x="101" y="7"/>
                  <a:pt x="102" y="6"/>
                  <a:pt x="102" y="3"/>
                </a:cubicBezTo>
                <a:cubicBezTo>
                  <a:pt x="102" y="1"/>
                  <a:pt x="101" y="1"/>
                  <a:pt x="99" y="1"/>
                </a:cubicBezTo>
                <a:moveTo>
                  <a:pt x="469" y="1"/>
                </a:moveTo>
                <a:cubicBezTo>
                  <a:pt x="467" y="1"/>
                  <a:pt x="466" y="1"/>
                  <a:pt x="466" y="3"/>
                </a:cubicBezTo>
                <a:cubicBezTo>
                  <a:pt x="466" y="6"/>
                  <a:pt x="467" y="7"/>
                  <a:pt x="469" y="7"/>
                </a:cubicBezTo>
                <a:cubicBezTo>
                  <a:pt x="472" y="7"/>
                  <a:pt x="472" y="6"/>
                  <a:pt x="472" y="3"/>
                </a:cubicBezTo>
                <a:cubicBezTo>
                  <a:pt x="472" y="1"/>
                  <a:pt x="472" y="1"/>
                  <a:pt x="469" y="1"/>
                </a:cubicBezTo>
                <a:moveTo>
                  <a:pt x="164" y="38"/>
                </a:moveTo>
                <a:cubicBezTo>
                  <a:pt x="162" y="38"/>
                  <a:pt x="159" y="38"/>
                  <a:pt x="157" y="37"/>
                </a:cubicBezTo>
                <a:cubicBezTo>
                  <a:pt x="157" y="20"/>
                  <a:pt x="157" y="20"/>
                  <a:pt x="157" y="20"/>
                </a:cubicBezTo>
                <a:cubicBezTo>
                  <a:pt x="157" y="18"/>
                  <a:pt x="160" y="17"/>
                  <a:pt x="164" y="17"/>
                </a:cubicBezTo>
                <a:cubicBezTo>
                  <a:pt x="170" y="17"/>
                  <a:pt x="172" y="19"/>
                  <a:pt x="172" y="27"/>
                </a:cubicBezTo>
                <a:cubicBezTo>
                  <a:pt x="172" y="37"/>
                  <a:pt x="170" y="38"/>
                  <a:pt x="164" y="38"/>
                </a:cubicBezTo>
                <a:moveTo>
                  <a:pt x="157" y="0"/>
                </a:moveTo>
                <a:cubicBezTo>
                  <a:pt x="151" y="0"/>
                  <a:pt x="151" y="0"/>
                  <a:pt x="151" y="0"/>
                </a:cubicBezTo>
                <a:cubicBezTo>
                  <a:pt x="151" y="41"/>
                  <a:pt x="151" y="41"/>
                  <a:pt x="151" y="41"/>
                </a:cubicBezTo>
                <a:cubicBezTo>
                  <a:pt x="155" y="42"/>
                  <a:pt x="160" y="43"/>
                  <a:pt x="164" y="43"/>
                </a:cubicBezTo>
                <a:cubicBezTo>
                  <a:pt x="174" y="43"/>
                  <a:pt x="178" y="40"/>
                  <a:pt x="178" y="27"/>
                </a:cubicBezTo>
                <a:cubicBezTo>
                  <a:pt x="178" y="15"/>
                  <a:pt x="174" y="12"/>
                  <a:pt x="165" y="12"/>
                </a:cubicBezTo>
                <a:cubicBezTo>
                  <a:pt x="161" y="12"/>
                  <a:pt x="159" y="13"/>
                  <a:pt x="157" y="14"/>
                </a:cubicBezTo>
                <a:cubicBezTo>
                  <a:pt x="157" y="0"/>
                  <a:pt x="157" y="0"/>
                  <a:pt x="157" y="0"/>
                </a:cubicBezTo>
                <a:moveTo>
                  <a:pt x="380" y="0"/>
                </a:moveTo>
                <a:cubicBezTo>
                  <a:pt x="374" y="0"/>
                  <a:pt x="374" y="0"/>
                  <a:pt x="374" y="0"/>
                </a:cubicBezTo>
                <a:cubicBezTo>
                  <a:pt x="374" y="42"/>
                  <a:pt x="374" y="42"/>
                  <a:pt x="374" y="42"/>
                </a:cubicBezTo>
                <a:cubicBezTo>
                  <a:pt x="380" y="42"/>
                  <a:pt x="380" y="42"/>
                  <a:pt x="380" y="42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82" y="27"/>
                  <a:pt x="386" y="33"/>
                  <a:pt x="394" y="42"/>
                </a:cubicBezTo>
                <a:cubicBezTo>
                  <a:pt x="400" y="42"/>
                  <a:pt x="400" y="42"/>
                  <a:pt x="400" y="42"/>
                </a:cubicBezTo>
                <a:cubicBezTo>
                  <a:pt x="393" y="32"/>
                  <a:pt x="388" y="27"/>
                  <a:pt x="387" y="26"/>
                </a:cubicBezTo>
                <a:cubicBezTo>
                  <a:pt x="389" y="25"/>
                  <a:pt x="393" y="20"/>
                  <a:pt x="399" y="12"/>
                </a:cubicBezTo>
                <a:cubicBezTo>
                  <a:pt x="393" y="12"/>
                  <a:pt x="393" y="12"/>
                  <a:pt x="393" y="12"/>
                </a:cubicBezTo>
                <a:cubicBezTo>
                  <a:pt x="386" y="20"/>
                  <a:pt x="382" y="25"/>
                  <a:pt x="380" y="27"/>
                </a:cubicBezTo>
                <a:cubicBezTo>
                  <a:pt x="380" y="0"/>
                  <a:pt x="380" y="0"/>
                  <a:pt x="380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solidFill>
                <a:srgbClr val="000066"/>
              </a:solidFill>
              <a:latin typeface="+mn-lt"/>
              <a:cs typeface="+mn-cs"/>
            </a:endParaRPr>
          </a:p>
        </p:txBody>
      </p:sp>
      <p:sp>
        <p:nvSpPr>
          <p:cNvPr id="6" name="Freeform 24"/>
          <p:cNvSpPr>
            <a:spLocks noEditPoints="1"/>
          </p:cNvSpPr>
          <p:nvPr userDrawn="1"/>
        </p:nvSpPr>
        <p:spPr bwMode="auto">
          <a:xfrm>
            <a:off x="4711700" y="1944688"/>
            <a:ext cx="2741613" cy="309562"/>
          </a:xfrm>
          <a:custGeom>
            <a:avLst/>
            <a:gdLst>
              <a:gd name="T0" fmla="*/ 60 w 797"/>
              <a:gd name="T1" fmla="*/ 61 h 81"/>
              <a:gd name="T2" fmla="*/ 99 w 797"/>
              <a:gd name="T3" fmla="*/ 21 h 81"/>
              <a:gd name="T4" fmla="*/ 152 w 797"/>
              <a:gd name="T5" fmla="*/ 63 h 81"/>
              <a:gd name="T6" fmla="*/ 214 w 797"/>
              <a:gd name="T7" fmla="*/ 63 h 81"/>
              <a:gd name="T8" fmla="*/ 687 w 797"/>
              <a:gd name="T9" fmla="*/ 74 h 81"/>
              <a:gd name="T10" fmla="*/ 163 w 797"/>
              <a:gd name="T11" fmla="*/ 40 h 81"/>
              <a:gd name="T12" fmla="*/ 172 w 797"/>
              <a:gd name="T13" fmla="*/ 41 h 81"/>
              <a:gd name="T14" fmla="*/ 294 w 797"/>
              <a:gd name="T15" fmla="*/ 57 h 81"/>
              <a:gd name="T16" fmla="*/ 294 w 797"/>
              <a:gd name="T17" fmla="*/ 57 h 81"/>
              <a:gd name="T18" fmla="*/ 305 w 797"/>
              <a:gd name="T19" fmla="*/ 36 h 81"/>
              <a:gd name="T20" fmla="*/ 313 w 797"/>
              <a:gd name="T21" fmla="*/ 34 h 81"/>
              <a:gd name="T22" fmla="*/ 377 w 797"/>
              <a:gd name="T23" fmla="*/ 42 h 81"/>
              <a:gd name="T24" fmla="*/ 352 w 797"/>
              <a:gd name="T25" fmla="*/ 27 h 81"/>
              <a:gd name="T26" fmla="*/ 366 w 797"/>
              <a:gd name="T27" fmla="*/ 64 h 81"/>
              <a:gd name="T28" fmla="*/ 464 w 797"/>
              <a:gd name="T29" fmla="*/ 20 h 81"/>
              <a:gd name="T30" fmla="*/ 442 w 797"/>
              <a:gd name="T31" fmla="*/ 26 h 81"/>
              <a:gd name="T32" fmla="*/ 470 w 797"/>
              <a:gd name="T33" fmla="*/ 38 h 81"/>
              <a:gd name="T34" fmla="*/ 497 w 797"/>
              <a:gd name="T35" fmla="*/ 63 h 81"/>
              <a:gd name="T36" fmla="*/ 527 w 797"/>
              <a:gd name="T37" fmla="*/ 41 h 81"/>
              <a:gd name="T38" fmla="*/ 510 w 797"/>
              <a:gd name="T39" fmla="*/ 19 h 81"/>
              <a:gd name="T40" fmla="*/ 508 w 797"/>
              <a:gd name="T41" fmla="*/ 49 h 81"/>
              <a:gd name="T42" fmla="*/ 620 w 797"/>
              <a:gd name="T43" fmla="*/ 17 h 81"/>
              <a:gd name="T44" fmla="*/ 604 w 797"/>
              <a:gd name="T45" fmla="*/ 55 h 81"/>
              <a:gd name="T46" fmla="*/ 610 w 797"/>
              <a:gd name="T47" fmla="*/ 31 h 81"/>
              <a:gd name="T48" fmla="*/ 664 w 797"/>
              <a:gd name="T49" fmla="*/ 57 h 81"/>
              <a:gd name="T50" fmla="*/ 664 w 797"/>
              <a:gd name="T51" fmla="*/ 57 h 81"/>
              <a:gd name="T52" fmla="*/ 675 w 797"/>
              <a:gd name="T53" fmla="*/ 36 h 81"/>
              <a:gd name="T54" fmla="*/ 683 w 797"/>
              <a:gd name="T55" fmla="*/ 34 h 81"/>
              <a:gd name="T56" fmla="*/ 744 w 797"/>
              <a:gd name="T57" fmla="*/ 42 h 81"/>
              <a:gd name="T58" fmla="*/ 719 w 797"/>
              <a:gd name="T59" fmla="*/ 27 h 81"/>
              <a:gd name="T60" fmla="*/ 733 w 797"/>
              <a:gd name="T61" fmla="*/ 64 h 81"/>
              <a:gd name="T62" fmla="*/ 763 w 797"/>
              <a:gd name="T63" fmla="*/ 31 h 81"/>
              <a:gd name="T64" fmla="*/ 763 w 797"/>
              <a:gd name="T65" fmla="*/ 62 h 81"/>
              <a:gd name="T66" fmla="*/ 781 w 797"/>
              <a:gd name="T67" fmla="*/ 24 h 81"/>
              <a:gd name="T68" fmla="*/ 110 w 797"/>
              <a:gd name="T69" fmla="*/ 10 h 81"/>
              <a:gd name="T70" fmla="*/ 110 w 797"/>
              <a:gd name="T71" fmla="*/ 48 h 81"/>
              <a:gd name="T72" fmla="*/ 118 w 797"/>
              <a:gd name="T73" fmla="*/ 47 h 81"/>
              <a:gd name="T74" fmla="*/ 118 w 797"/>
              <a:gd name="T75" fmla="*/ 7 h 81"/>
              <a:gd name="T76" fmla="*/ 393 w 797"/>
              <a:gd name="T77" fmla="*/ 26 h 81"/>
              <a:gd name="T78" fmla="*/ 424 w 797"/>
              <a:gd name="T79" fmla="*/ 55 h 81"/>
              <a:gd name="T80" fmla="*/ 424 w 797"/>
              <a:gd name="T81" fmla="*/ 18 h 81"/>
              <a:gd name="T82" fmla="*/ 198 w 797"/>
              <a:gd name="T83" fmla="*/ 12 h 81"/>
              <a:gd name="T84" fmla="*/ 653 w 797"/>
              <a:gd name="T85" fmla="*/ 12 h 81"/>
              <a:gd name="T86" fmla="*/ 42 w 797"/>
              <a:gd name="T87" fmla="*/ 42 h 81"/>
              <a:gd name="T88" fmla="*/ 0 w 797"/>
              <a:gd name="T89" fmla="*/ 43 h 81"/>
              <a:gd name="T90" fmla="*/ 143 w 797"/>
              <a:gd name="T91" fmla="*/ 5 h 81"/>
              <a:gd name="T92" fmla="*/ 694 w 797"/>
              <a:gd name="T93" fmla="*/ 5 h 81"/>
              <a:gd name="T94" fmla="*/ 235 w 797"/>
              <a:gd name="T95" fmla="*/ 55 h 81"/>
              <a:gd name="T96" fmla="*/ 235 w 797"/>
              <a:gd name="T97" fmla="*/ 0 h 81"/>
              <a:gd name="T98" fmla="*/ 246 w 797"/>
              <a:gd name="T99" fmla="*/ 17 h 81"/>
              <a:gd name="T100" fmla="*/ 558 w 797"/>
              <a:gd name="T101" fmla="*/ 63 h 81"/>
              <a:gd name="T102" fmla="*/ 577 w 797"/>
              <a:gd name="T103" fmla="*/ 3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97" h="81">
                <a:moveTo>
                  <a:pt x="99" y="18"/>
                </a:moveTo>
                <a:cubicBezTo>
                  <a:pt x="62" y="18"/>
                  <a:pt x="62" y="18"/>
                  <a:pt x="62" y="18"/>
                </a:cubicBezTo>
                <a:cubicBezTo>
                  <a:pt x="62" y="26"/>
                  <a:pt x="62" y="26"/>
                  <a:pt x="62" y="26"/>
                </a:cubicBezTo>
                <a:cubicBezTo>
                  <a:pt x="86" y="26"/>
                  <a:pt x="86" y="26"/>
                  <a:pt x="86" y="26"/>
                </a:cubicBezTo>
                <a:cubicBezTo>
                  <a:pt x="81" y="34"/>
                  <a:pt x="70" y="49"/>
                  <a:pt x="60" y="61"/>
                </a:cubicBezTo>
                <a:cubicBezTo>
                  <a:pt x="60" y="63"/>
                  <a:pt x="60" y="63"/>
                  <a:pt x="60" y="63"/>
                </a:cubicBezTo>
                <a:cubicBezTo>
                  <a:pt x="98" y="63"/>
                  <a:pt x="98" y="63"/>
                  <a:pt x="98" y="63"/>
                </a:cubicBezTo>
                <a:cubicBezTo>
                  <a:pt x="98" y="55"/>
                  <a:pt x="98" y="55"/>
                  <a:pt x="98" y="55"/>
                </a:cubicBezTo>
                <a:cubicBezTo>
                  <a:pt x="74" y="55"/>
                  <a:pt x="74" y="55"/>
                  <a:pt x="74" y="55"/>
                </a:cubicBezTo>
                <a:cubicBezTo>
                  <a:pt x="80" y="48"/>
                  <a:pt x="92" y="32"/>
                  <a:pt x="99" y="21"/>
                </a:cubicBezTo>
                <a:cubicBezTo>
                  <a:pt x="99" y="18"/>
                  <a:pt x="99" y="18"/>
                  <a:pt x="99" y="18"/>
                </a:cubicBezTo>
                <a:moveTo>
                  <a:pt x="152" y="18"/>
                </a:moveTo>
                <a:cubicBezTo>
                  <a:pt x="143" y="18"/>
                  <a:pt x="143" y="18"/>
                  <a:pt x="143" y="18"/>
                </a:cubicBezTo>
                <a:cubicBezTo>
                  <a:pt x="143" y="63"/>
                  <a:pt x="143" y="63"/>
                  <a:pt x="143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18"/>
                  <a:pt x="152" y="18"/>
                  <a:pt x="152" y="18"/>
                </a:cubicBezTo>
                <a:moveTo>
                  <a:pt x="214" y="18"/>
                </a:moveTo>
                <a:cubicBezTo>
                  <a:pt x="205" y="18"/>
                  <a:pt x="205" y="18"/>
                  <a:pt x="205" y="18"/>
                </a:cubicBezTo>
                <a:cubicBezTo>
                  <a:pt x="205" y="63"/>
                  <a:pt x="205" y="63"/>
                  <a:pt x="205" y="63"/>
                </a:cubicBezTo>
                <a:cubicBezTo>
                  <a:pt x="214" y="63"/>
                  <a:pt x="214" y="63"/>
                  <a:pt x="214" y="63"/>
                </a:cubicBezTo>
                <a:cubicBezTo>
                  <a:pt x="214" y="18"/>
                  <a:pt x="214" y="18"/>
                  <a:pt x="214" y="18"/>
                </a:cubicBezTo>
                <a:moveTo>
                  <a:pt x="704" y="18"/>
                </a:moveTo>
                <a:cubicBezTo>
                  <a:pt x="695" y="18"/>
                  <a:pt x="695" y="18"/>
                  <a:pt x="695" y="18"/>
                </a:cubicBezTo>
                <a:cubicBezTo>
                  <a:pt x="695" y="65"/>
                  <a:pt x="695" y="65"/>
                  <a:pt x="695" y="65"/>
                </a:cubicBezTo>
                <a:cubicBezTo>
                  <a:pt x="695" y="72"/>
                  <a:pt x="692" y="74"/>
                  <a:pt x="687" y="74"/>
                </a:cubicBezTo>
                <a:cubicBezTo>
                  <a:pt x="687" y="81"/>
                  <a:pt x="687" y="81"/>
                  <a:pt x="687" y="81"/>
                </a:cubicBezTo>
                <a:cubicBezTo>
                  <a:pt x="697" y="81"/>
                  <a:pt x="704" y="78"/>
                  <a:pt x="704" y="65"/>
                </a:cubicBezTo>
                <a:cubicBezTo>
                  <a:pt x="704" y="18"/>
                  <a:pt x="704" y="18"/>
                  <a:pt x="704" y="18"/>
                </a:cubicBezTo>
                <a:moveTo>
                  <a:pt x="185" y="17"/>
                </a:moveTo>
                <a:cubicBezTo>
                  <a:pt x="171" y="17"/>
                  <a:pt x="163" y="22"/>
                  <a:pt x="163" y="40"/>
                </a:cubicBezTo>
                <a:cubicBezTo>
                  <a:pt x="163" y="59"/>
                  <a:pt x="171" y="64"/>
                  <a:pt x="185" y="64"/>
                </a:cubicBezTo>
                <a:cubicBezTo>
                  <a:pt x="189" y="64"/>
                  <a:pt x="194" y="63"/>
                  <a:pt x="198" y="62"/>
                </a:cubicBezTo>
                <a:cubicBezTo>
                  <a:pt x="196" y="54"/>
                  <a:pt x="196" y="54"/>
                  <a:pt x="196" y="54"/>
                </a:cubicBezTo>
                <a:cubicBezTo>
                  <a:pt x="193" y="56"/>
                  <a:pt x="189" y="57"/>
                  <a:pt x="185" y="57"/>
                </a:cubicBezTo>
                <a:cubicBezTo>
                  <a:pt x="176" y="57"/>
                  <a:pt x="172" y="54"/>
                  <a:pt x="172" y="41"/>
                </a:cubicBezTo>
                <a:cubicBezTo>
                  <a:pt x="172" y="27"/>
                  <a:pt x="176" y="25"/>
                  <a:pt x="185" y="25"/>
                </a:cubicBezTo>
                <a:cubicBezTo>
                  <a:pt x="189" y="25"/>
                  <a:pt x="193" y="25"/>
                  <a:pt x="196" y="2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4" y="18"/>
                  <a:pt x="189" y="17"/>
                  <a:pt x="185" y="17"/>
                </a:cubicBezTo>
                <a:moveTo>
                  <a:pt x="294" y="57"/>
                </a:moveTo>
                <a:cubicBezTo>
                  <a:pt x="286" y="57"/>
                  <a:pt x="284" y="56"/>
                  <a:pt x="284" y="49"/>
                </a:cubicBezTo>
                <a:cubicBezTo>
                  <a:pt x="284" y="42"/>
                  <a:pt x="287" y="41"/>
                  <a:pt x="294" y="41"/>
                </a:cubicBezTo>
                <a:cubicBezTo>
                  <a:pt x="298" y="41"/>
                  <a:pt x="302" y="41"/>
                  <a:pt x="305" y="42"/>
                </a:cubicBezTo>
                <a:cubicBezTo>
                  <a:pt x="305" y="56"/>
                  <a:pt x="305" y="56"/>
                  <a:pt x="305" y="56"/>
                </a:cubicBezTo>
                <a:cubicBezTo>
                  <a:pt x="302" y="57"/>
                  <a:pt x="298" y="57"/>
                  <a:pt x="294" y="57"/>
                </a:cubicBezTo>
                <a:moveTo>
                  <a:pt x="294" y="17"/>
                </a:moveTo>
                <a:cubicBezTo>
                  <a:pt x="288" y="17"/>
                  <a:pt x="282" y="18"/>
                  <a:pt x="278" y="19"/>
                </a:cubicBezTo>
                <a:cubicBezTo>
                  <a:pt x="280" y="27"/>
                  <a:pt x="280" y="27"/>
                  <a:pt x="280" y="27"/>
                </a:cubicBezTo>
                <a:cubicBezTo>
                  <a:pt x="283" y="25"/>
                  <a:pt x="288" y="24"/>
                  <a:pt x="293" y="24"/>
                </a:cubicBezTo>
                <a:cubicBezTo>
                  <a:pt x="302" y="24"/>
                  <a:pt x="305" y="27"/>
                  <a:pt x="305" y="36"/>
                </a:cubicBezTo>
                <a:cubicBezTo>
                  <a:pt x="301" y="35"/>
                  <a:pt x="297" y="35"/>
                  <a:pt x="293" y="35"/>
                </a:cubicBezTo>
                <a:cubicBezTo>
                  <a:pt x="283" y="35"/>
                  <a:pt x="275" y="37"/>
                  <a:pt x="275" y="49"/>
                </a:cubicBezTo>
                <a:cubicBezTo>
                  <a:pt x="275" y="61"/>
                  <a:pt x="280" y="64"/>
                  <a:pt x="294" y="64"/>
                </a:cubicBezTo>
                <a:cubicBezTo>
                  <a:pt x="300" y="64"/>
                  <a:pt x="308" y="63"/>
                  <a:pt x="313" y="61"/>
                </a:cubicBezTo>
                <a:cubicBezTo>
                  <a:pt x="313" y="34"/>
                  <a:pt x="313" y="34"/>
                  <a:pt x="313" y="34"/>
                </a:cubicBezTo>
                <a:cubicBezTo>
                  <a:pt x="313" y="21"/>
                  <a:pt x="307" y="17"/>
                  <a:pt x="294" y="17"/>
                </a:cubicBezTo>
                <a:moveTo>
                  <a:pt x="367" y="57"/>
                </a:moveTo>
                <a:cubicBezTo>
                  <a:pt x="359" y="57"/>
                  <a:pt x="357" y="56"/>
                  <a:pt x="357" y="49"/>
                </a:cubicBezTo>
                <a:cubicBezTo>
                  <a:pt x="357" y="42"/>
                  <a:pt x="359" y="41"/>
                  <a:pt x="367" y="41"/>
                </a:cubicBezTo>
                <a:cubicBezTo>
                  <a:pt x="371" y="41"/>
                  <a:pt x="375" y="41"/>
                  <a:pt x="377" y="42"/>
                </a:cubicBezTo>
                <a:cubicBezTo>
                  <a:pt x="377" y="56"/>
                  <a:pt x="377" y="56"/>
                  <a:pt x="377" y="56"/>
                </a:cubicBezTo>
                <a:cubicBezTo>
                  <a:pt x="374" y="57"/>
                  <a:pt x="371" y="57"/>
                  <a:pt x="367" y="57"/>
                </a:cubicBezTo>
                <a:moveTo>
                  <a:pt x="367" y="17"/>
                </a:moveTo>
                <a:cubicBezTo>
                  <a:pt x="360" y="17"/>
                  <a:pt x="354" y="18"/>
                  <a:pt x="350" y="19"/>
                </a:cubicBezTo>
                <a:cubicBezTo>
                  <a:pt x="352" y="27"/>
                  <a:pt x="352" y="27"/>
                  <a:pt x="352" y="27"/>
                </a:cubicBezTo>
                <a:cubicBezTo>
                  <a:pt x="356" y="25"/>
                  <a:pt x="361" y="24"/>
                  <a:pt x="365" y="24"/>
                </a:cubicBezTo>
                <a:cubicBezTo>
                  <a:pt x="375" y="24"/>
                  <a:pt x="377" y="27"/>
                  <a:pt x="377" y="36"/>
                </a:cubicBezTo>
                <a:cubicBezTo>
                  <a:pt x="373" y="35"/>
                  <a:pt x="370" y="35"/>
                  <a:pt x="366" y="35"/>
                </a:cubicBezTo>
                <a:cubicBezTo>
                  <a:pt x="355" y="35"/>
                  <a:pt x="348" y="37"/>
                  <a:pt x="348" y="49"/>
                </a:cubicBezTo>
                <a:cubicBezTo>
                  <a:pt x="348" y="61"/>
                  <a:pt x="353" y="64"/>
                  <a:pt x="366" y="64"/>
                </a:cubicBezTo>
                <a:cubicBezTo>
                  <a:pt x="372" y="64"/>
                  <a:pt x="380" y="63"/>
                  <a:pt x="385" y="61"/>
                </a:cubicBezTo>
                <a:cubicBezTo>
                  <a:pt x="385" y="34"/>
                  <a:pt x="385" y="34"/>
                  <a:pt x="385" y="34"/>
                </a:cubicBezTo>
                <a:cubicBezTo>
                  <a:pt x="385" y="21"/>
                  <a:pt x="380" y="17"/>
                  <a:pt x="367" y="17"/>
                </a:cubicBezTo>
                <a:moveTo>
                  <a:pt x="480" y="17"/>
                </a:moveTo>
                <a:cubicBezTo>
                  <a:pt x="475" y="17"/>
                  <a:pt x="469" y="18"/>
                  <a:pt x="464" y="20"/>
                </a:cubicBezTo>
                <a:cubicBezTo>
                  <a:pt x="461" y="18"/>
                  <a:pt x="458" y="17"/>
                  <a:pt x="452" y="17"/>
                </a:cubicBezTo>
                <a:cubicBezTo>
                  <a:pt x="446" y="17"/>
                  <a:pt x="439" y="19"/>
                  <a:pt x="434" y="21"/>
                </a:cubicBezTo>
                <a:cubicBezTo>
                  <a:pt x="434" y="63"/>
                  <a:pt x="434" y="63"/>
                  <a:pt x="434" y="63"/>
                </a:cubicBezTo>
                <a:cubicBezTo>
                  <a:pt x="442" y="63"/>
                  <a:pt x="442" y="63"/>
                  <a:pt x="442" y="63"/>
                </a:cubicBezTo>
                <a:cubicBezTo>
                  <a:pt x="442" y="26"/>
                  <a:pt x="442" y="26"/>
                  <a:pt x="442" y="26"/>
                </a:cubicBezTo>
                <a:cubicBezTo>
                  <a:pt x="444" y="25"/>
                  <a:pt x="448" y="25"/>
                  <a:pt x="451" y="25"/>
                </a:cubicBezTo>
                <a:cubicBezTo>
                  <a:pt x="459" y="25"/>
                  <a:pt x="461" y="27"/>
                  <a:pt x="461" y="39"/>
                </a:cubicBezTo>
                <a:cubicBezTo>
                  <a:pt x="461" y="63"/>
                  <a:pt x="461" y="63"/>
                  <a:pt x="461" y="63"/>
                </a:cubicBezTo>
                <a:cubicBezTo>
                  <a:pt x="470" y="63"/>
                  <a:pt x="470" y="63"/>
                  <a:pt x="470" y="63"/>
                </a:cubicBezTo>
                <a:cubicBezTo>
                  <a:pt x="470" y="38"/>
                  <a:pt x="470" y="38"/>
                  <a:pt x="470" y="38"/>
                </a:cubicBezTo>
                <a:cubicBezTo>
                  <a:pt x="470" y="33"/>
                  <a:pt x="469" y="29"/>
                  <a:pt x="468" y="26"/>
                </a:cubicBezTo>
                <a:cubicBezTo>
                  <a:pt x="472" y="25"/>
                  <a:pt x="476" y="25"/>
                  <a:pt x="478" y="25"/>
                </a:cubicBezTo>
                <a:cubicBezTo>
                  <a:pt x="487" y="25"/>
                  <a:pt x="489" y="27"/>
                  <a:pt x="489" y="39"/>
                </a:cubicBezTo>
                <a:cubicBezTo>
                  <a:pt x="489" y="63"/>
                  <a:pt x="489" y="63"/>
                  <a:pt x="489" y="63"/>
                </a:cubicBezTo>
                <a:cubicBezTo>
                  <a:pt x="497" y="63"/>
                  <a:pt x="497" y="63"/>
                  <a:pt x="497" y="63"/>
                </a:cubicBezTo>
                <a:cubicBezTo>
                  <a:pt x="497" y="38"/>
                  <a:pt x="497" y="38"/>
                  <a:pt x="497" y="38"/>
                </a:cubicBezTo>
                <a:cubicBezTo>
                  <a:pt x="497" y="22"/>
                  <a:pt x="493" y="17"/>
                  <a:pt x="480" y="17"/>
                </a:cubicBezTo>
                <a:moveTo>
                  <a:pt x="527" y="57"/>
                </a:moveTo>
                <a:cubicBezTo>
                  <a:pt x="519" y="57"/>
                  <a:pt x="517" y="56"/>
                  <a:pt x="517" y="49"/>
                </a:cubicBezTo>
                <a:cubicBezTo>
                  <a:pt x="517" y="42"/>
                  <a:pt x="520" y="41"/>
                  <a:pt x="527" y="41"/>
                </a:cubicBezTo>
                <a:cubicBezTo>
                  <a:pt x="531" y="41"/>
                  <a:pt x="535" y="41"/>
                  <a:pt x="537" y="42"/>
                </a:cubicBezTo>
                <a:cubicBezTo>
                  <a:pt x="537" y="56"/>
                  <a:pt x="537" y="56"/>
                  <a:pt x="537" y="56"/>
                </a:cubicBezTo>
                <a:cubicBezTo>
                  <a:pt x="534" y="57"/>
                  <a:pt x="531" y="57"/>
                  <a:pt x="527" y="57"/>
                </a:cubicBezTo>
                <a:moveTo>
                  <a:pt x="527" y="17"/>
                </a:moveTo>
                <a:cubicBezTo>
                  <a:pt x="520" y="17"/>
                  <a:pt x="514" y="18"/>
                  <a:pt x="510" y="19"/>
                </a:cubicBezTo>
                <a:cubicBezTo>
                  <a:pt x="512" y="27"/>
                  <a:pt x="512" y="27"/>
                  <a:pt x="512" y="27"/>
                </a:cubicBezTo>
                <a:cubicBezTo>
                  <a:pt x="516" y="25"/>
                  <a:pt x="521" y="24"/>
                  <a:pt x="525" y="24"/>
                </a:cubicBezTo>
                <a:cubicBezTo>
                  <a:pt x="535" y="24"/>
                  <a:pt x="537" y="27"/>
                  <a:pt x="537" y="36"/>
                </a:cubicBezTo>
                <a:cubicBezTo>
                  <a:pt x="533" y="35"/>
                  <a:pt x="530" y="35"/>
                  <a:pt x="526" y="35"/>
                </a:cubicBezTo>
                <a:cubicBezTo>
                  <a:pt x="515" y="35"/>
                  <a:pt x="508" y="37"/>
                  <a:pt x="508" y="49"/>
                </a:cubicBezTo>
                <a:cubicBezTo>
                  <a:pt x="508" y="61"/>
                  <a:pt x="513" y="64"/>
                  <a:pt x="526" y="64"/>
                </a:cubicBezTo>
                <a:cubicBezTo>
                  <a:pt x="532" y="64"/>
                  <a:pt x="540" y="63"/>
                  <a:pt x="546" y="61"/>
                </a:cubicBezTo>
                <a:cubicBezTo>
                  <a:pt x="546" y="34"/>
                  <a:pt x="546" y="34"/>
                  <a:pt x="546" y="34"/>
                </a:cubicBezTo>
                <a:cubicBezTo>
                  <a:pt x="546" y="21"/>
                  <a:pt x="540" y="17"/>
                  <a:pt x="527" y="17"/>
                </a:cubicBezTo>
                <a:moveTo>
                  <a:pt x="620" y="17"/>
                </a:moveTo>
                <a:cubicBezTo>
                  <a:pt x="608" y="17"/>
                  <a:pt x="602" y="20"/>
                  <a:pt x="602" y="31"/>
                </a:cubicBezTo>
                <a:cubicBezTo>
                  <a:pt x="602" y="40"/>
                  <a:pt x="607" y="43"/>
                  <a:pt x="617" y="44"/>
                </a:cubicBezTo>
                <a:cubicBezTo>
                  <a:pt x="626" y="44"/>
                  <a:pt x="628" y="46"/>
                  <a:pt x="628" y="50"/>
                </a:cubicBezTo>
                <a:cubicBezTo>
                  <a:pt x="628" y="56"/>
                  <a:pt x="624" y="57"/>
                  <a:pt x="618" y="57"/>
                </a:cubicBezTo>
                <a:cubicBezTo>
                  <a:pt x="613" y="57"/>
                  <a:pt x="607" y="56"/>
                  <a:pt x="604" y="55"/>
                </a:cubicBezTo>
                <a:cubicBezTo>
                  <a:pt x="602" y="62"/>
                  <a:pt x="602" y="62"/>
                  <a:pt x="602" y="62"/>
                </a:cubicBezTo>
                <a:cubicBezTo>
                  <a:pt x="606" y="63"/>
                  <a:pt x="613" y="64"/>
                  <a:pt x="618" y="64"/>
                </a:cubicBezTo>
                <a:cubicBezTo>
                  <a:pt x="630" y="64"/>
                  <a:pt x="636" y="61"/>
                  <a:pt x="636" y="50"/>
                </a:cubicBezTo>
                <a:cubicBezTo>
                  <a:pt x="636" y="41"/>
                  <a:pt x="631" y="38"/>
                  <a:pt x="620" y="37"/>
                </a:cubicBezTo>
                <a:cubicBezTo>
                  <a:pt x="612" y="36"/>
                  <a:pt x="610" y="34"/>
                  <a:pt x="610" y="31"/>
                </a:cubicBezTo>
                <a:cubicBezTo>
                  <a:pt x="610" y="25"/>
                  <a:pt x="613" y="24"/>
                  <a:pt x="620" y="24"/>
                </a:cubicBezTo>
                <a:cubicBezTo>
                  <a:pt x="624" y="24"/>
                  <a:pt x="629" y="25"/>
                  <a:pt x="633" y="26"/>
                </a:cubicBezTo>
                <a:cubicBezTo>
                  <a:pt x="635" y="19"/>
                  <a:pt x="635" y="19"/>
                  <a:pt x="635" y="19"/>
                </a:cubicBezTo>
                <a:cubicBezTo>
                  <a:pt x="630" y="18"/>
                  <a:pt x="624" y="17"/>
                  <a:pt x="620" y="17"/>
                </a:cubicBezTo>
                <a:moveTo>
                  <a:pt x="664" y="57"/>
                </a:moveTo>
                <a:cubicBezTo>
                  <a:pt x="656" y="57"/>
                  <a:pt x="654" y="56"/>
                  <a:pt x="654" y="49"/>
                </a:cubicBezTo>
                <a:cubicBezTo>
                  <a:pt x="654" y="42"/>
                  <a:pt x="657" y="41"/>
                  <a:pt x="664" y="41"/>
                </a:cubicBezTo>
                <a:cubicBezTo>
                  <a:pt x="668" y="41"/>
                  <a:pt x="672" y="41"/>
                  <a:pt x="675" y="42"/>
                </a:cubicBezTo>
                <a:cubicBezTo>
                  <a:pt x="675" y="56"/>
                  <a:pt x="675" y="56"/>
                  <a:pt x="675" y="56"/>
                </a:cubicBezTo>
                <a:cubicBezTo>
                  <a:pt x="672" y="57"/>
                  <a:pt x="668" y="57"/>
                  <a:pt x="664" y="57"/>
                </a:cubicBezTo>
                <a:moveTo>
                  <a:pt x="664" y="17"/>
                </a:moveTo>
                <a:cubicBezTo>
                  <a:pt x="658" y="17"/>
                  <a:pt x="652" y="18"/>
                  <a:pt x="648" y="19"/>
                </a:cubicBezTo>
                <a:cubicBezTo>
                  <a:pt x="649" y="27"/>
                  <a:pt x="649" y="27"/>
                  <a:pt x="649" y="27"/>
                </a:cubicBezTo>
                <a:cubicBezTo>
                  <a:pt x="653" y="25"/>
                  <a:pt x="658" y="24"/>
                  <a:pt x="662" y="24"/>
                </a:cubicBezTo>
                <a:cubicBezTo>
                  <a:pt x="672" y="24"/>
                  <a:pt x="675" y="27"/>
                  <a:pt x="675" y="36"/>
                </a:cubicBezTo>
                <a:cubicBezTo>
                  <a:pt x="670" y="35"/>
                  <a:pt x="667" y="35"/>
                  <a:pt x="663" y="35"/>
                </a:cubicBezTo>
                <a:cubicBezTo>
                  <a:pt x="653" y="35"/>
                  <a:pt x="645" y="37"/>
                  <a:pt x="645" y="49"/>
                </a:cubicBezTo>
                <a:cubicBezTo>
                  <a:pt x="645" y="61"/>
                  <a:pt x="650" y="64"/>
                  <a:pt x="664" y="64"/>
                </a:cubicBezTo>
                <a:cubicBezTo>
                  <a:pt x="670" y="64"/>
                  <a:pt x="677" y="63"/>
                  <a:pt x="683" y="61"/>
                </a:cubicBezTo>
                <a:cubicBezTo>
                  <a:pt x="683" y="34"/>
                  <a:pt x="683" y="34"/>
                  <a:pt x="683" y="34"/>
                </a:cubicBezTo>
                <a:cubicBezTo>
                  <a:pt x="683" y="21"/>
                  <a:pt x="677" y="17"/>
                  <a:pt x="664" y="17"/>
                </a:cubicBezTo>
                <a:moveTo>
                  <a:pt x="733" y="57"/>
                </a:moveTo>
                <a:cubicBezTo>
                  <a:pt x="725" y="57"/>
                  <a:pt x="723" y="56"/>
                  <a:pt x="723" y="49"/>
                </a:cubicBezTo>
                <a:cubicBezTo>
                  <a:pt x="723" y="42"/>
                  <a:pt x="726" y="41"/>
                  <a:pt x="734" y="41"/>
                </a:cubicBezTo>
                <a:cubicBezTo>
                  <a:pt x="737" y="41"/>
                  <a:pt x="741" y="41"/>
                  <a:pt x="744" y="42"/>
                </a:cubicBezTo>
                <a:cubicBezTo>
                  <a:pt x="744" y="56"/>
                  <a:pt x="744" y="56"/>
                  <a:pt x="744" y="56"/>
                </a:cubicBezTo>
                <a:cubicBezTo>
                  <a:pt x="741" y="57"/>
                  <a:pt x="737" y="57"/>
                  <a:pt x="733" y="57"/>
                </a:cubicBezTo>
                <a:moveTo>
                  <a:pt x="733" y="17"/>
                </a:moveTo>
                <a:cubicBezTo>
                  <a:pt x="727" y="17"/>
                  <a:pt x="721" y="18"/>
                  <a:pt x="717" y="19"/>
                </a:cubicBezTo>
                <a:cubicBezTo>
                  <a:pt x="719" y="27"/>
                  <a:pt x="719" y="27"/>
                  <a:pt x="719" y="27"/>
                </a:cubicBezTo>
                <a:cubicBezTo>
                  <a:pt x="722" y="25"/>
                  <a:pt x="727" y="24"/>
                  <a:pt x="732" y="24"/>
                </a:cubicBezTo>
                <a:cubicBezTo>
                  <a:pt x="742" y="24"/>
                  <a:pt x="744" y="27"/>
                  <a:pt x="744" y="36"/>
                </a:cubicBezTo>
                <a:cubicBezTo>
                  <a:pt x="740" y="35"/>
                  <a:pt x="736" y="35"/>
                  <a:pt x="732" y="35"/>
                </a:cubicBezTo>
                <a:cubicBezTo>
                  <a:pt x="722" y="35"/>
                  <a:pt x="714" y="37"/>
                  <a:pt x="714" y="49"/>
                </a:cubicBezTo>
                <a:cubicBezTo>
                  <a:pt x="714" y="61"/>
                  <a:pt x="719" y="64"/>
                  <a:pt x="733" y="64"/>
                </a:cubicBezTo>
                <a:cubicBezTo>
                  <a:pt x="739" y="64"/>
                  <a:pt x="747" y="63"/>
                  <a:pt x="752" y="61"/>
                </a:cubicBezTo>
                <a:cubicBezTo>
                  <a:pt x="752" y="34"/>
                  <a:pt x="752" y="34"/>
                  <a:pt x="752" y="34"/>
                </a:cubicBezTo>
                <a:cubicBezTo>
                  <a:pt x="752" y="21"/>
                  <a:pt x="746" y="17"/>
                  <a:pt x="733" y="17"/>
                </a:cubicBezTo>
                <a:moveTo>
                  <a:pt x="781" y="17"/>
                </a:moveTo>
                <a:cubicBezTo>
                  <a:pt x="770" y="17"/>
                  <a:pt x="763" y="20"/>
                  <a:pt x="763" y="31"/>
                </a:cubicBezTo>
                <a:cubicBezTo>
                  <a:pt x="763" y="40"/>
                  <a:pt x="768" y="43"/>
                  <a:pt x="779" y="44"/>
                </a:cubicBezTo>
                <a:cubicBezTo>
                  <a:pt x="787" y="44"/>
                  <a:pt x="789" y="46"/>
                  <a:pt x="789" y="50"/>
                </a:cubicBezTo>
                <a:cubicBezTo>
                  <a:pt x="789" y="56"/>
                  <a:pt x="786" y="57"/>
                  <a:pt x="779" y="57"/>
                </a:cubicBezTo>
                <a:cubicBezTo>
                  <a:pt x="774" y="57"/>
                  <a:pt x="768" y="56"/>
                  <a:pt x="765" y="55"/>
                </a:cubicBezTo>
                <a:cubicBezTo>
                  <a:pt x="763" y="62"/>
                  <a:pt x="763" y="62"/>
                  <a:pt x="763" y="62"/>
                </a:cubicBezTo>
                <a:cubicBezTo>
                  <a:pt x="768" y="63"/>
                  <a:pt x="775" y="64"/>
                  <a:pt x="779" y="64"/>
                </a:cubicBezTo>
                <a:cubicBezTo>
                  <a:pt x="791" y="64"/>
                  <a:pt x="797" y="61"/>
                  <a:pt x="797" y="50"/>
                </a:cubicBezTo>
                <a:cubicBezTo>
                  <a:pt x="797" y="41"/>
                  <a:pt x="792" y="38"/>
                  <a:pt x="781" y="37"/>
                </a:cubicBezTo>
                <a:cubicBezTo>
                  <a:pt x="774" y="36"/>
                  <a:pt x="771" y="34"/>
                  <a:pt x="771" y="31"/>
                </a:cubicBezTo>
                <a:cubicBezTo>
                  <a:pt x="771" y="25"/>
                  <a:pt x="774" y="24"/>
                  <a:pt x="781" y="24"/>
                </a:cubicBezTo>
                <a:cubicBezTo>
                  <a:pt x="785" y="24"/>
                  <a:pt x="790" y="25"/>
                  <a:pt x="794" y="26"/>
                </a:cubicBezTo>
                <a:cubicBezTo>
                  <a:pt x="796" y="19"/>
                  <a:pt x="796" y="19"/>
                  <a:pt x="796" y="19"/>
                </a:cubicBezTo>
                <a:cubicBezTo>
                  <a:pt x="791" y="18"/>
                  <a:pt x="786" y="17"/>
                  <a:pt x="781" y="17"/>
                </a:cubicBezTo>
                <a:moveTo>
                  <a:pt x="118" y="7"/>
                </a:moveTo>
                <a:cubicBezTo>
                  <a:pt x="110" y="10"/>
                  <a:pt x="110" y="10"/>
                  <a:pt x="110" y="10"/>
                </a:cubicBezTo>
                <a:cubicBezTo>
                  <a:pt x="110" y="18"/>
                  <a:pt x="110" y="18"/>
                  <a:pt x="110" y="18"/>
                </a:cubicBezTo>
                <a:cubicBezTo>
                  <a:pt x="102" y="18"/>
                  <a:pt x="102" y="18"/>
                  <a:pt x="102" y="18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0" y="61"/>
                  <a:pt x="115" y="64"/>
                  <a:pt x="125" y="64"/>
                </a:cubicBezTo>
                <a:cubicBezTo>
                  <a:pt x="128" y="64"/>
                  <a:pt x="133" y="63"/>
                  <a:pt x="136" y="62"/>
                </a:cubicBezTo>
                <a:cubicBezTo>
                  <a:pt x="134" y="55"/>
                  <a:pt x="134" y="55"/>
                  <a:pt x="134" y="55"/>
                </a:cubicBezTo>
                <a:cubicBezTo>
                  <a:pt x="132" y="56"/>
                  <a:pt x="129" y="57"/>
                  <a:pt x="126" y="57"/>
                </a:cubicBezTo>
                <a:cubicBezTo>
                  <a:pt x="120" y="57"/>
                  <a:pt x="118" y="54"/>
                  <a:pt x="118" y="47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34" y="26"/>
                  <a:pt x="134" y="26"/>
                  <a:pt x="134" y="26"/>
                </a:cubicBezTo>
                <a:cubicBezTo>
                  <a:pt x="134" y="18"/>
                  <a:pt x="134" y="18"/>
                  <a:pt x="134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18" y="7"/>
                  <a:pt x="118" y="7"/>
                  <a:pt x="118" y="7"/>
                </a:cubicBezTo>
                <a:moveTo>
                  <a:pt x="409" y="7"/>
                </a:moveTo>
                <a:cubicBezTo>
                  <a:pt x="400" y="10"/>
                  <a:pt x="400" y="10"/>
                  <a:pt x="400" y="10"/>
                </a:cubicBezTo>
                <a:cubicBezTo>
                  <a:pt x="400" y="18"/>
                  <a:pt x="400" y="18"/>
                  <a:pt x="400" y="18"/>
                </a:cubicBezTo>
                <a:cubicBezTo>
                  <a:pt x="393" y="18"/>
                  <a:pt x="393" y="18"/>
                  <a:pt x="393" y="18"/>
                </a:cubicBezTo>
                <a:cubicBezTo>
                  <a:pt x="393" y="26"/>
                  <a:pt x="393" y="26"/>
                  <a:pt x="393" y="26"/>
                </a:cubicBezTo>
                <a:cubicBezTo>
                  <a:pt x="400" y="26"/>
                  <a:pt x="400" y="26"/>
                  <a:pt x="400" y="26"/>
                </a:cubicBezTo>
                <a:cubicBezTo>
                  <a:pt x="400" y="48"/>
                  <a:pt x="400" y="48"/>
                  <a:pt x="400" y="48"/>
                </a:cubicBezTo>
                <a:cubicBezTo>
                  <a:pt x="400" y="61"/>
                  <a:pt x="405" y="64"/>
                  <a:pt x="415" y="64"/>
                </a:cubicBezTo>
                <a:cubicBezTo>
                  <a:pt x="418" y="64"/>
                  <a:pt x="423" y="63"/>
                  <a:pt x="426" y="62"/>
                </a:cubicBezTo>
                <a:cubicBezTo>
                  <a:pt x="424" y="55"/>
                  <a:pt x="424" y="55"/>
                  <a:pt x="424" y="55"/>
                </a:cubicBezTo>
                <a:cubicBezTo>
                  <a:pt x="422" y="56"/>
                  <a:pt x="419" y="57"/>
                  <a:pt x="416" y="57"/>
                </a:cubicBezTo>
                <a:cubicBezTo>
                  <a:pt x="410" y="57"/>
                  <a:pt x="409" y="54"/>
                  <a:pt x="409" y="47"/>
                </a:cubicBezTo>
                <a:cubicBezTo>
                  <a:pt x="409" y="26"/>
                  <a:pt x="409" y="26"/>
                  <a:pt x="409" y="26"/>
                </a:cubicBezTo>
                <a:cubicBezTo>
                  <a:pt x="424" y="26"/>
                  <a:pt x="424" y="26"/>
                  <a:pt x="424" y="26"/>
                </a:cubicBezTo>
                <a:cubicBezTo>
                  <a:pt x="424" y="18"/>
                  <a:pt x="424" y="18"/>
                  <a:pt x="424" y="18"/>
                </a:cubicBezTo>
                <a:cubicBezTo>
                  <a:pt x="409" y="18"/>
                  <a:pt x="409" y="18"/>
                  <a:pt x="409" y="18"/>
                </a:cubicBezTo>
                <a:cubicBezTo>
                  <a:pt x="409" y="7"/>
                  <a:pt x="409" y="7"/>
                  <a:pt x="409" y="7"/>
                </a:cubicBezTo>
                <a:moveTo>
                  <a:pt x="221" y="5"/>
                </a:moveTo>
                <a:cubicBezTo>
                  <a:pt x="198" y="5"/>
                  <a:pt x="198" y="5"/>
                  <a:pt x="198" y="5"/>
                </a:cubicBezTo>
                <a:cubicBezTo>
                  <a:pt x="198" y="12"/>
                  <a:pt x="198" y="12"/>
                  <a:pt x="198" y="12"/>
                </a:cubicBezTo>
                <a:cubicBezTo>
                  <a:pt x="221" y="12"/>
                  <a:pt x="221" y="12"/>
                  <a:pt x="221" y="12"/>
                </a:cubicBezTo>
                <a:cubicBezTo>
                  <a:pt x="221" y="5"/>
                  <a:pt x="221" y="5"/>
                  <a:pt x="221" y="5"/>
                </a:cubicBezTo>
                <a:moveTo>
                  <a:pt x="676" y="5"/>
                </a:moveTo>
                <a:cubicBezTo>
                  <a:pt x="653" y="5"/>
                  <a:pt x="653" y="5"/>
                  <a:pt x="653" y="5"/>
                </a:cubicBezTo>
                <a:cubicBezTo>
                  <a:pt x="653" y="12"/>
                  <a:pt x="653" y="12"/>
                  <a:pt x="653" y="12"/>
                </a:cubicBezTo>
                <a:cubicBezTo>
                  <a:pt x="676" y="12"/>
                  <a:pt x="676" y="12"/>
                  <a:pt x="676" y="12"/>
                </a:cubicBezTo>
                <a:cubicBezTo>
                  <a:pt x="676" y="5"/>
                  <a:pt x="676" y="5"/>
                  <a:pt x="676" y="5"/>
                </a:cubicBezTo>
                <a:moveTo>
                  <a:pt x="51" y="2"/>
                </a:moveTo>
                <a:cubicBezTo>
                  <a:pt x="42" y="2"/>
                  <a:pt x="42" y="2"/>
                  <a:pt x="42" y="2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53"/>
                  <a:pt x="37" y="56"/>
                  <a:pt x="25" y="56"/>
                </a:cubicBezTo>
                <a:cubicBezTo>
                  <a:pt x="14" y="56"/>
                  <a:pt x="9" y="53"/>
                  <a:pt x="9" y="42"/>
                </a:cubicBezTo>
                <a:cubicBezTo>
                  <a:pt x="9" y="2"/>
                  <a:pt x="9" y="2"/>
                  <a:pt x="9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60"/>
                  <a:pt x="10" y="64"/>
                  <a:pt x="25" y="64"/>
                </a:cubicBezTo>
                <a:cubicBezTo>
                  <a:pt x="41" y="64"/>
                  <a:pt x="51" y="60"/>
                  <a:pt x="51" y="43"/>
                </a:cubicBezTo>
                <a:cubicBezTo>
                  <a:pt x="51" y="2"/>
                  <a:pt x="51" y="2"/>
                  <a:pt x="51" y="2"/>
                </a:cubicBezTo>
                <a:moveTo>
                  <a:pt x="148" y="1"/>
                </a:moveTo>
                <a:cubicBezTo>
                  <a:pt x="144" y="1"/>
                  <a:pt x="143" y="1"/>
                  <a:pt x="143" y="5"/>
                </a:cubicBezTo>
                <a:cubicBezTo>
                  <a:pt x="143" y="9"/>
                  <a:pt x="144" y="10"/>
                  <a:pt x="148" y="10"/>
                </a:cubicBezTo>
                <a:cubicBezTo>
                  <a:pt x="151" y="10"/>
                  <a:pt x="152" y="9"/>
                  <a:pt x="152" y="5"/>
                </a:cubicBezTo>
                <a:cubicBezTo>
                  <a:pt x="152" y="1"/>
                  <a:pt x="151" y="1"/>
                  <a:pt x="148" y="1"/>
                </a:cubicBezTo>
                <a:moveTo>
                  <a:pt x="699" y="1"/>
                </a:moveTo>
                <a:cubicBezTo>
                  <a:pt x="696" y="1"/>
                  <a:pt x="694" y="1"/>
                  <a:pt x="694" y="5"/>
                </a:cubicBezTo>
                <a:cubicBezTo>
                  <a:pt x="694" y="9"/>
                  <a:pt x="696" y="10"/>
                  <a:pt x="699" y="10"/>
                </a:cubicBezTo>
                <a:cubicBezTo>
                  <a:pt x="703" y="10"/>
                  <a:pt x="704" y="9"/>
                  <a:pt x="704" y="5"/>
                </a:cubicBezTo>
                <a:cubicBezTo>
                  <a:pt x="704" y="1"/>
                  <a:pt x="703" y="1"/>
                  <a:pt x="699" y="1"/>
                </a:cubicBezTo>
                <a:moveTo>
                  <a:pt x="245" y="57"/>
                </a:moveTo>
                <a:cubicBezTo>
                  <a:pt x="241" y="57"/>
                  <a:pt x="238" y="56"/>
                  <a:pt x="235" y="55"/>
                </a:cubicBezTo>
                <a:cubicBezTo>
                  <a:pt x="235" y="30"/>
                  <a:pt x="235" y="30"/>
                  <a:pt x="235" y="30"/>
                </a:cubicBezTo>
                <a:cubicBezTo>
                  <a:pt x="235" y="26"/>
                  <a:pt x="239" y="25"/>
                  <a:pt x="245" y="25"/>
                </a:cubicBezTo>
                <a:cubicBezTo>
                  <a:pt x="254" y="25"/>
                  <a:pt x="257" y="28"/>
                  <a:pt x="257" y="41"/>
                </a:cubicBezTo>
                <a:cubicBezTo>
                  <a:pt x="257" y="54"/>
                  <a:pt x="254" y="57"/>
                  <a:pt x="245" y="57"/>
                </a:cubicBezTo>
                <a:moveTo>
                  <a:pt x="235" y="0"/>
                </a:moveTo>
                <a:cubicBezTo>
                  <a:pt x="226" y="0"/>
                  <a:pt x="226" y="0"/>
                  <a:pt x="226" y="0"/>
                </a:cubicBezTo>
                <a:cubicBezTo>
                  <a:pt x="226" y="61"/>
                  <a:pt x="226" y="61"/>
                  <a:pt x="226" y="61"/>
                </a:cubicBezTo>
                <a:cubicBezTo>
                  <a:pt x="231" y="63"/>
                  <a:pt x="239" y="64"/>
                  <a:pt x="245" y="64"/>
                </a:cubicBezTo>
                <a:cubicBezTo>
                  <a:pt x="259" y="64"/>
                  <a:pt x="266" y="59"/>
                  <a:pt x="266" y="41"/>
                </a:cubicBezTo>
                <a:cubicBezTo>
                  <a:pt x="266" y="23"/>
                  <a:pt x="259" y="17"/>
                  <a:pt x="246" y="17"/>
                </a:cubicBezTo>
                <a:cubicBezTo>
                  <a:pt x="241" y="17"/>
                  <a:pt x="237" y="19"/>
                  <a:pt x="235" y="20"/>
                </a:cubicBezTo>
                <a:cubicBezTo>
                  <a:pt x="235" y="0"/>
                  <a:pt x="235" y="0"/>
                  <a:pt x="235" y="0"/>
                </a:cubicBezTo>
                <a:moveTo>
                  <a:pt x="566" y="0"/>
                </a:moveTo>
                <a:cubicBezTo>
                  <a:pt x="558" y="0"/>
                  <a:pt x="558" y="0"/>
                  <a:pt x="558" y="0"/>
                </a:cubicBezTo>
                <a:cubicBezTo>
                  <a:pt x="558" y="63"/>
                  <a:pt x="558" y="63"/>
                  <a:pt x="558" y="63"/>
                </a:cubicBezTo>
                <a:cubicBezTo>
                  <a:pt x="566" y="63"/>
                  <a:pt x="566" y="63"/>
                  <a:pt x="566" y="63"/>
                </a:cubicBezTo>
                <a:cubicBezTo>
                  <a:pt x="566" y="39"/>
                  <a:pt x="566" y="39"/>
                  <a:pt x="566" y="39"/>
                </a:cubicBezTo>
                <a:cubicBezTo>
                  <a:pt x="569" y="40"/>
                  <a:pt x="576" y="48"/>
                  <a:pt x="587" y="63"/>
                </a:cubicBezTo>
                <a:cubicBezTo>
                  <a:pt x="597" y="63"/>
                  <a:pt x="597" y="63"/>
                  <a:pt x="597" y="63"/>
                </a:cubicBezTo>
                <a:cubicBezTo>
                  <a:pt x="586" y="48"/>
                  <a:pt x="579" y="40"/>
                  <a:pt x="577" y="39"/>
                </a:cubicBezTo>
                <a:cubicBezTo>
                  <a:pt x="579" y="37"/>
                  <a:pt x="586" y="30"/>
                  <a:pt x="596" y="18"/>
                </a:cubicBezTo>
                <a:cubicBezTo>
                  <a:pt x="585" y="18"/>
                  <a:pt x="585" y="18"/>
                  <a:pt x="585" y="18"/>
                </a:cubicBezTo>
                <a:cubicBezTo>
                  <a:pt x="576" y="30"/>
                  <a:pt x="569" y="37"/>
                  <a:pt x="566" y="39"/>
                </a:cubicBezTo>
                <a:cubicBezTo>
                  <a:pt x="566" y="0"/>
                  <a:pt x="566" y="0"/>
                  <a:pt x="566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solidFill>
                <a:srgbClr val="000066"/>
              </a:solidFill>
              <a:latin typeface="+mn-lt"/>
              <a:cs typeface="+mn-cs"/>
            </a:endParaRPr>
          </a:p>
        </p:txBody>
      </p:sp>
      <p:sp>
        <p:nvSpPr>
          <p:cNvPr id="7" name="Freeform 25"/>
          <p:cNvSpPr>
            <a:spLocks noEditPoints="1"/>
          </p:cNvSpPr>
          <p:nvPr userDrawn="1"/>
        </p:nvSpPr>
        <p:spPr bwMode="auto">
          <a:xfrm>
            <a:off x="5541963" y="1725613"/>
            <a:ext cx="1460500" cy="211137"/>
          </a:xfrm>
          <a:custGeom>
            <a:avLst/>
            <a:gdLst>
              <a:gd name="T0" fmla="*/ 76 w 425"/>
              <a:gd name="T1" fmla="*/ 38 h 55"/>
              <a:gd name="T2" fmla="*/ 73 w 425"/>
              <a:gd name="T3" fmla="*/ 45 h 55"/>
              <a:gd name="T4" fmla="*/ 79 w 425"/>
              <a:gd name="T5" fmla="*/ 44 h 55"/>
              <a:gd name="T6" fmla="*/ 187 w 425"/>
              <a:gd name="T7" fmla="*/ 13 h 55"/>
              <a:gd name="T8" fmla="*/ 164 w 425"/>
              <a:gd name="T9" fmla="*/ 13 h 55"/>
              <a:gd name="T10" fmla="*/ 176 w 425"/>
              <a:gd name="T11" fmla="*/ 55 h 55"/>
              <a:gd name="T12" fmla="*/ 309 w 425"/>
              <a:gd name="T13" fmla="*/ 13 h 55"/>
              <a:gd name="T14" fmla="*/ 289 w 425"/>
              <a:gd name="T15" fmla="*/ 13 h 55"/>
              <a:gd name="T16" fmla="*/ 268 w 425"/>
              <a:gd name="T17" fmla="*/ 13 h 55"/>
              <a:gd name="T18" fmla="*/ 279 w 425"/>
              <a:gd name="T19" fmla="*/ 43 h 55"/>
              <a:gd name="T20" fmla="*/ 299 w 425"/>
              <a:gd name="T21" fmla="*/ 43 h 55"/>
              <a:gd name="T22" fmla="*/ 36 w 425"/>
              <a:gd name="T23" fmla="*/ 28 h 55"/>
              <a:gd name="T24" fmla="*/ 44 w 425"/>
              <a:gd name="T25" fmla="*/ 39 h 55"/>
              <a:gd name="T26" fmla="*/ 44 w 425"/>
              <a:gd name="T27" fmla="*/ 44 h 55"/>
              <a:gd name="T28" fmla="*/ 108 w 425"/>
              <a:gd name="T29" fmla="*/ 40 h 55"/>
              <a:gd name="T30" fmla="*/ 115 w 425"/>
              <a:gd name="T31" fmla="*/ 29 h 55"/>
              <a:gd name="T32" fmla="*/ 107 w 425"/>
              <a:gd name="T33" fmla="*/ 12 h 55"/>
              <a:gd name="T34" fmla="*/ 107 w 425"/>
              <a:gd name="T35" fmla="*/ 17 h 55"/>
              <a:gd name="T36" fmla="*/ 95 w 425"/>
              <a:gd name="T37" fmla="*/ 34 h 55"/>
              <a:gd name="T38" fmla="*/ 120 w 425"/>
              <a:gd name="T39" fmla="*/ 24 h 55"/>
              <a:gd name="T40" fmla="*/ 217 w 425"/>
              <a:gd name="T41" fmla="*/ 15 h 55"/>
              <a:gd name="T42" fmla="*/ 212 w 425"/>
              <a:gd name="T43" fmla="*/ 43 h 55"/>
              <a:gd name="T44" fmla="*/ 225 w 425"/>
              <a:gd name="T45" fmla="*/ 18 h 55"/>
              <a:gd name="T46" fmla="*/ 225 w 425"/>
              <a:gd name="T47" fmla="*/ 12 h 55"/>
              <a:gd name="T48" fmla="*/ 253 w 425"/>
              <a:gd name="T49" fmla="*/ 25 h 55"/>
              <a:gd name="T50" fmla="*/ 232 w 425"/>
              <a:gd name="T51" fmla="*/ 28 h 55"/>
              <a:gd name="T52" fmla="*/ 256 w 425"/>
              <a:gd name="T53" fmla="*/ 38 h 55"/>
              <a:gd name="T54" fmla="*/ 259 w 425"/>
              <a:gd name="T55" fmla="*/ 29 h 55"/>
              <a:gd name="T56" fmla="*/ 319 w 425"/>
              <a:gd name="T57" fmla="*/ 34 h 55"/>
              <a:gd name="T58" fmla="*/ 333 w 425"/>
              <a:gd name="T59" fmla="*/ 38 h 55"/>
              <a:gd name="T60" fmla="*/ 315 w 425"/>
              <a:gd name="T61" fmla="*/ 14 h 55"/>
              <a:gd name="T62" fmla="*/ 333 w 425"/>
              <a:gd name="T63" fmla="*/ 25 h 55"/>
              <a:gd name="T64" fmla="*/ 326 w 425"/>
              <a:gd name="T65" fmla="*/ 44 h 55"/>
              <a:gd name="T66" fmla="*/ 326 w 425"/>
              <a:gd name="T67" fmla="*/ 12 h 55"/>
              <a:gd name="T68" fmla="*/ 353 w 425"/>
              <a:gd name="T69" fmla="*/ 13 h 55"/>
              <a:gd name="T70" fmla="*/ 353 w 425"/>
              <a:gd name="T71" fmla="*/ 43 h 55"/>
              <a:gd name="T72" fmla="*/ 364 w 425"/>
              <a:gd name="T73" fmla="*/ 18 h 55"/>
              <a:gd name="T74" fmla="*/ 414 w 425"/>
              <a:gd name="T75" fmla="*/ 12 h 55"/>
              <a:gd name="T76" fmla="*/ 420 w 425"/>
              <a:gd name="T77" fmla="*/ 35 h 55"/>
              <a:gd name="T78" fmla="*/ 402 w 425"/>
              <a:gd name="T79" fmla="*/ 42 h 55"/>
              <a:gd name="T80" fmla="*/ 414 w 425"/>
              <a:gd name="T81" fmla="*/ 25 h 55"/>
              <a:gd name="T82" fmla="*/ 423 w 425"/>
              <a:gd name="T83" fmla="*/ 19 h 55"/>
              <a:gd name="T84" fmla="*/ 150 w 425"/>
              <a:gd name="T85" fmla="*/ 5 h 55"/>
              <a:gd name="T86" fmla="*/ 140 w 425"/>
              <a:gd name="T87" fmla="*/ 13 h 55"/>
              <a:gd name="T88" fmla="*/ 145 w 425"/>
              <a:gd name="T89" fmla="*/ 33 h 55"/>
              <a:gd name="T90" fmla="*/ 161 w 425"/>
              <a:gd name="T91" fmla="*/ 38 h 55"/>
              <a:gd name="T92" fmla="*/ 150 w 425"/>
              <a:gd name="T93" fmla="*/ 18 h 55"/>
              <a:gd name="T94" fmla="*/ 150 w 425"/>
              <a:gd name="T95" fmla="*/ 13 h 55"/>
              <a:gd name="T96" fmla="*/ 0 w 425"/>
              <a:gd name="T97" fmla="*/ 2 h 55"/>
              <a:gd name="T98" fmla="*/ 26 w 425"/>
              <a:gd name="T99" fmla="*/ 38 h 55"/>
              <a:gd name="T100" fmla="*/ 134 w 425"/>
              <a:gd name="T101" fmla="*/ 0 h 55"/>
              <a:gd name="T102" fmla="*/ 132 w 425"/>
              <a:gd name="T103" fmla="*/ 45 h 55"/>
              <a:gd name="T104" fmla="*/ 134 w 425"/>
              <a:gd name="T105" fmla="*/ 0 h 55"/>
              <a:gd name="T106" fmla="*/ 382 w 425"/>
              <a:gd name="T107" fmla="*/ 17 h 55"/>
              <a:gd name="T108" fmla="*/ 382 w 425"/>
              <a:gd name="T109" fmla="*/ 39 h 55"/>
              <a:gd name="T110" fmla="*/ 389 w 425"/>
              <a:gd name="T111" fmla="*/ 14 h 55"/>
              <a:gd name="T112" fmla="*/ 382 w 425"/>
              <a:gd name="T113" fmla="*/ 4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5" h="55">
                <a:moveTo>
                  <a:pt x="91" y="13"/>
                </a:moveTo>
                <a:cubicBezTo>
                  <a:pt x="85" y="13"/>
                  <a:pt x="85" y="13"/>
                  <a:pt x="85" y="13"/>
                </a:cubicBezTo>
                <a:cubicBezTo>
                  <a:pt x="83" y="21"/>
                  <a:pt x="80" y="30"/>
                  <a:pt x="76" y="38"/>
                </a:cubicBezTo>
                <a:cubicBezTo>
                  <a:pt x="74" y="30"/>
                  <a:pt x="71" y="20"/>
                  <a:pt x="68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6" y="22"/>
                  <a:pt x="70" y="34"/>
                  <a:pt x="73" y="45"/>
                </a:cubicBezTo>
                <a:cubicBezTo>
                  <a:pt x="71" y="48"/>
                  <a:pt x="70" y="52"/>
                  <a:pt x="68" y="55"/>
                </a:cubicBezTo>
                <a:cubicBezTo>
                  <a:pt x="74" y="55"/>
                  <a:pt x="74" y="55"/>
                  <a:pt x="74" y="55"/>
                </a:cubicBezTo>
                <a:cubicBezTo>
                  <a:pt x="76" y="52"/>
                  <a:pt x="78" y="47"/>
                  <a:pt x="79" y="44"/>
                </a:cubicBezTo>
                <a:cubicBezTo>
                  <a:pt x="84" y="34"/>
                  <a:pt x="88" y="23"/>
                  <a:pt x="91" y="13"/>
                </a:cubicBezTo>
                <a:moveTo>
                  <a:pt x="192" y="13"/>
                </a:moveTo>
                <a:cubicBezTo>
                  <a:pt x="187" y="13"/>
                  <a:pt x="187" y="13"/>
                  <a:pt x="187" y="13"/>
                </a:cubicBezTo>
                <a:cubicBezTo>
                  <a:pt x="184" y="21"/>
                  <a:pt x="181" y="30"/>
                  <a:pt x="178" y="38"/>
                </a:cubicBezTo>
                <a:cubicBezTo>
                  <a:pt x="176" y="30"/>
                  <a:pt x="173" y="20"/>
                  <a:pt x="170" y="13"/>
                </a:cubicBezTo>
                <a:cubicBezTo>
                  <a:pt x="164" y="13"/>
                  <a:pt x="164" y="13"/>
                  <a:pt x="164" y="13"/>
                </a:cubicBezTo>
                <a:cubicBezTo>
                  <a:pt x="168" y="22"/>
                  <a:pt x="172" y="34"/>
                  <a:pt x="175" y="45"/>
                </a:cubicBezTo>
                <a:cubicBezTo>
                  <a:pt x="173" y="48"/>
                  <a:pt x="171" y="52"/>
                  <a:pt x="170" y="55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8" y="52"/>
                  <a:pt x="180" y="47"/>
                  <a:pt x="181" y="44"/>
                </a:cubicBezTo>
                <a:cubicBezTo>
                  <a:pt x="185" y="34"/>
                  <a:pt x="189" y="23"/>
                  <a:pt x="192" y="13"/>
                </a:cubicBezTo>
                <a:moveTo>
                  <a:pt x="309" y="13"/>
                </a:moveTo>
                <a:cubicBezTo>
                  <a:pt x="303" y="13"/>
                  <a:pt x="303" y="13"/>
                  <a:pt x="303" y="13"/>
                </a:cubicBezTo>
                <a:cubicBezTo>
                  <a:pt x="301" y="21"/>
                  <a:pt x="299" y="29"/>
                  <a:pt x="296" y="38"/>
                </a:cubicBezTo>
                <a:cubicBezTo>
                  <a:pt x="294" y="30"/>
                  <a:pt x="291" y="20"/>
                  <a:pt x="289" y="13"/>
                </a:cubicBezTo>
                <a:cubicBezTo>
                  <a:pt x="283" y="13"/>
                  <a:pt x="283" y="13"/>
                  <a:pt x="283" y="13"/>
                </a:cubicBezTo>
                <a:cubicBezTo>
                  <a:pt x="282" y="19"/>
                  <a:pt x="278" y="31"/>
                  <a:pt x="276" y="38"/>
                </a:cubicBezTo>
                <a:cubicBezTo>
                  <a:pt x="274" y="29"/>
                  <a:pt x="271" y="20"/>
                  <a:pt x="268" y="13"/>
                </a:cubicBezTo>
                <a:cubicBezTo>
                  <a:pt x="262" y="13"/>
                  <a:pt x="262" y="13"/>
                  <a:pt x="262" y="13"/>
                </a:cubicBezTo>
                <a:cubicBezTo>
                  <a:pt x="266" y="22"/>
                  <a:pt x="269" y="33"/>
                  <a:pt x="272" y="43"/>
                </a:cubicBezTo>
                <a:cubicBezTo>
                  <a:pt x="279" y="43"/>
                  <a:pt x="279" y="43"/>
                  <a:pt x="279" y="43"/>
                </a:cubicBezTo>
                <a:cubicBezTo>
                  <a:pt x="281" y="37"/>
                  <a:pt x="284" y="28"/>
                  <a:pt x="286" y="20"/>
                </a:cubicBezTo>
                <a:cubicBezTo>
                  <a:pt x="288" y="25"/>
                  <a:pt x="290" y="36"/>
                  <a:pt x="292" y="43"/>
                </a:cubicBezTo>
                <a:cubicBezTo>
                  <a:pt x="299" y="43"/>
                  <a:pt x="299" y="43"/>
                  <a:pt x="299" y="43"/>
                </a:cubicBezTo>
                <a:cubicBezTo>
                  <a:pt x="303" y="34"/>
                  <a:pt x="307" y="23"/>
                  <a:pt x="309" y="13"/>
                </a:cubicBezTo>
                <a:moveTo>
                  <a:pt x="44" y="39"/>
                </a:moveTo>
                <a:cubicBezTo>
                  <a:pt x="38" y="39"/>
                  <a:pt x="36" y="37"/>
                  <a:pt x="36" y="28"/>
                </a:cubicBezTo>
                <a:cubicBezTo>
                  <a:pt x="36" y="19"/>
                  <a:pt x="38" y="17"/>
                  <a:pt x="44" y="17"/>
                </a:cubicBezTo>
                <a:cubicBezTo>
                  <a:pt x="50" y="17"/>
                  <a:pt x="52" y="19"/>
                  <a:pt x="52" y="28"/>
                </a:cubicBezTo>
                <a:cubicBezTo>
                  <a:pt x="52" y="37"/>
                  <a:pt x="50" y="39"/>
                  <a:pt x="44" y="39"/>
                </a:cubicBezTo>
                <a:moveTo>
                  <a:pt x="44" y="12"/>
                </a:moveTo>
                <a:cubicBezTo>
                  <a:pt x="34" y="12"/>
                  <a:pt x="30" y="16"/>
                  <a:pt x="30" y="28"/>
                </a:cubicBezTo>
                <a:cubicBezTo>
                  <a:pt x="30" y="40"/>
                  <a:pt x="34" y="44"/>
                  <a:pt x="44" y="44"/>
                </a:cubicBezTo>
                <a:cubicBezTo>
                  <a:pt x="53" y="44"/>
                  <a:pt x="58" y="40"/>
                  <a:pt x="58" y="28"/>
                </a:cubicBezTo>
                <a:cubicBezTo>
                  <a:pt x="58" y="16"/>
                  <a:pt x="53" y="12"/>
                  <a:pt x="44" y="12"/>
                </a:cubicBezTo>
                <a:moveTo>
                  <a:pt x="108" y="40"/>
                </a:moveTo>
                <a:cubicBezTo>
                  <a:pt x="102" y="40"/>
                  <a:pt x="101" y="39"/>
                  <a:pt x="101" y="34"/>
                </a:cubicBezTo>
                <a:cubicBezTo>
                  <a:pt x="101" y="29"/>
                  <a:pt x="103" y="28"/>
                  <a:pt x="108" y="28"/>
                </a:cubicBezTo>
                <a:cubicBezTo>
                  <a:pt x="110" y="28"/>
                  <a:pt x="113" y="29"/>
                  <a:pt x="115" y="29"/>
                </a:cubicBezTo>
                <a:cubicBezTo>
                  <a:pt x="115" y="38"/>
                  <a:pt x="115" y="38"/>
                  <a:pt x="115" y="38"/>
                </a:cubicBezTo>
                <a:cubicBezTo>
                  <a:pt x="113" y="39"/>
                  <a:pt x="110" y="40"/>
                  <a:pt x="108" y="40"/>
                </a:cubicBezTo>
                <a:moveTo>
                  <a:pt x="107" y="12"/>
                </a:moveTo>
                <a:cubicBezTo>
                  <a:pt x="103" y="12"/>
                  <a:pt x="99" y="13"/>
                  <a:pt x="96" y="14"/>
                </a:cubicBezTo>
                <a:cubicBezTo>
                  <a:pt x="98" y="19"/>
                  <a:pt x="98" y="19"/>
                  <a:pt x="98" y="19"/>
                </a:cubicBezTo>
                <a:cubicBezTo>
                  <a:pt x="100" y="18"/>
                  <a:pt x="103" y="17"/>
                  <a:pt x="107" y="17"/>
                </a:cubicBezTo>
                <a:cubicBezTo>
                  <a:pt x="113" y="17"/>
                  <a:pt x="115" y="19"/>
                  <a:pt x="115" y="25"/>
                </a:cubicBezTo>
                <a:cubicBezTo>
                  <a:pt x="112" y="24"/>
                  <a:pt x="110" y="24"/>
                  <a:pt x="107" y="24"/>
                </a:cubicBezTo>
                <a:cubicBezTo>
                  <a:pt x="100" y="24"/>
                  <a:pt x="95" y="25"/>
                  <a:pt x="95" y="34"/>
                </a:cubicBezTo>
                <a:cubicBezTo>
                  <a:pt x="95" y="42"/>
                  <a:pt x="98" y="44"/>
                  <a:pt x="107" y="44"/>
                </a:cubicBezTo>
                <a:cubicBezTo>
                  <a:pt x="111" y="44"/>
                  <a:pt x="117" y="43"/>
                  <a:pt x="120" y="4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5"/>
                  <a:pt x="116" y="12"/>
                  <a:pt x="107" y="12"/>
                </a:cubicBezTo>
                <a:moveTo>
                  <a:pt x="225" y="12"/>
                </a:moveTo>
                <a:cubicBezTo>
                  <a:pt x="221" y="12"/>
                  <a:pt x="218" y="14"/>
                  <a:pt x="217" y="15"/>
                </a:cubicBezTo>
                <a:cubicBezTo>
                  <a:pt x="217" y="13"/>
                  <a:pt x="217" y="13"/>
                  <a:pt x="217" y="13"/>
                </a:cubicBezTo>
                <a:cubicBezTo>
                  <a:pt x="212" y="13"/>
                  <a:pt x="212" y="13"/>
                  <a:pt x="212" y="13"/>
                </a:cubicBezTo>
                <a:cubicBezTo>
                  <a:pt x="212" y="43"/>
                  <a:pt x="212" y="43"/>
                  <a:pt x="212" y="43"/>
                </a:cubicBezTo>
                <a:cubicBezTo>
                  <a:pt x="217" y="43"/>
                  <a:pt x="217" y="43"/>
                  <a:pt x="217" y="43"/>
                </a:cubicBezTo>
                <a:cubicBezTo>
                  <a:pt x="217" y="21"/>
                  <a:pt x="217" y="21"/>
                  <a:pt x="217" y="21"/>
                </a:cubicBezTo>
                <a:cubicBezTo>
                  <a:pt x="217" y="19"/>
                  <a:pt x="221" y="18"/>
                  <a:pt x="225" y="18"/>
                </a:cubicBezTo>
                <a:cubicBezTo>
                  <a:pt x="226" y="18"/>
                  <a:pt x="227" y="18"/>
                  <a:pt x="228" y="18"/>
                </a:cubicBezTo>
                <a:cubicBezTo>
                  <a:pt x="228" y="12"/>
                  <a:pt x="228" y="12"/>
                  <a:pt x="228" y="12"/>
                </a:cubicBezTo>
                <a:cubicBezTo>
                  <a:pt x="227" y="12"/>
                  <a:pt x="226" y="12"/>
                  <a:pt x="225" y="12"/>
                </a:cubicBezTo>
                <a:moveTo>
                  <a:pt x="238" y="25"/>
                </a:moveTo>
                <a:cubicBezTo>
                  <a:pt x="239" y="19"/>
                  <a:pt x="241" y="17"/>
                  <a:pt x="246" y="17"/>
                </a:cubicBezTo>
                <a:cubicBezTo>
                  <a:pt x="251" y="17"/>
                  <a:pt x="253" y="18"/>
                  <a:pt x="253" y="25"/>
                </a:cubicBezTo>
                <a:cubicBezTo>
                  <a:pt x="238" y="25"/>
                  <a:pt x="238" y="25"/>
                  <a:pt x="238" y="25"/>
                </a:cubicBezTo>
                <a:moveTo>
                  <a:pt x="246" y="12"/>
                </a:moveTo>
                <a:cubicBezTo>
                  <a:pt x="237" y="12"/>
                  <a:pt x="232" y="16"/>
                  <a:pt x="232" y="28"/>
                </a:cubicBezTo>
                <a:cubicBezTo>
                  <a:pt x="232" y="40"/>
                  <a:pt x="238" y="44"/>
                  <a:pt x="246" y="44"/>
                </a:cubicBezTo>
                <a:cubicBezTo>
                  <a:pt x="249" y="44"/>
                  <a:pt x="254" y="43"/>
                  <a:pt x="257" y="42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3" y="39"/>
                  <a:pt x="249" y="39"/>
                  <a:pt x="247" y="39"/>
                </a:cubicBezTo>
                <a:cubicBezTo>
                  <a:pt x="241" y="39"/>
                  <a:pt x="238" y="37"/>
                  <a:pt x="238" y="29"/>
                </a:cubicBezTo>
                <a:cubicBezTo>
                  <a:pt x="259" y="29"/>
                  <a:pt x="259" y="29"/>
                  <a:pt x="259" y="29"/>
                </a:cubicBezTo>
                <a:cubicBezTo>
                  <a:pt x="259" y="16"/>
                  <a:pt x="255" y="12"/>
                  <a:pt x="246" y="12"/>
                </a:cubicBezTo>
                <a:moveTo>
                  <a:pt x="326" y="40"/>
                </a:moveTo>
                <a:cubicBezTo>
                  <a:pt x="321" y="40"/>
                  <a:pt x="319" y="39"/>
                  <a:pt x="319" y="34"/>
                </a:cubicBezTo>
                <a:cubicBezTo>
                  <a:pt x="319" y="29"/>
                  <a:pt x="321" y="28"/>
                  <a:pt x="326" y="28"/>
                </a:cubicBezTo>
                <a:cubicBezTo>
                  <a:pt x="329" y="28"/>
                  <a:pt x="331" y="29"/>
                  <a:pt x="333" y="29"/>
                </a:cubicBezTo>
                <a:cubicBezTo>
                  <a:pt x="333" y="38"/>
                  <a:pt x="333" y="38"/>
                  <a:pt x="333" y="38"/>
                </a:cubicBezTo>
                <a:cubicBezTo>
                  <a:pt x="331" y="39"/>
                  <a:pt x="329" y="40"/>
                  <a:pt x="326" y="40"/>
                </a:cubicBezTo>
                <a:moveTo>
                  <a:pt x="326" y="12"/>
                </a:moveTo>
                <a:cubicBezTo>
                  <a:pt x="322" y="12"/>
                  <a:pt x="318" y="13"/>
                  <a:pt x="315" y="14"/>
                </a:cubicBezTo>
                <a:cubicBezTo>
                  <a:pt x="316" y="19"/>
                  <a:pt x="316" y="19"/>
                  <a:pt x="316" y="19"/>
                </a:cubicBezTo>
                <a:cubicBezTo>
                  <a:pt x="319" y="18"/>
                  <a:pt x="322" y="17"/>
                  <a:pt x="325" y="17"/>
                </a:cubicBezTo>
                <a:cubicBezTo>
                  <a:pt x="332" y="17"/>
                  <a:pt x="333" y="19"/>
                  <a:pt x="333" y="25"/>
                </a:cubicBezTo>
                <a:cubicBezTo>
                  <a:pt x="330" y="24"/>
                  <a:pt x="328" y="24"/>
                  <a:pt x="325" y="24"/>
                </a:cubicBezTo>
                <a:cubicBezTo>
                  <a:pt x="318" y="24"/>
                  <a:pt x="313" y="25"/>
                  <a:pt x="313" y="34"/>
                </a:cubicBezTo>
                <a:cubicBezTo>
                  <a:pt x="313" y="42"/>
                  <a:pt x="317" y="44"/>
                  <a:pt x="326" y="44"/>
                </a:cubicBezTo>
                <a:cubicBezTo>
                  <a:pt x="330" y="44"/>
                  <a:pt x="335" y="43"/>
                  <a:pt x="339" y="42"/>
                </a:cubicBezTo>
                <a:cubicBezTo>
                  <a:pt x="339" y="24"/>
                  <a:pt x="339" y="24"/>
                  <a:pt x="339" y="24"/>
                </a:cubicBezTo>
                <a:cubicBezTo>
                  <a:pt x="339" y="15"/>
                  <a:pt x="335" y="12"/>
                  <a:pt x="326" y="12"/>
                </a:cubicBezTo>
                <a:moveTo>
                  <a:pt x="361" y="12"/>
                </a:moveTo>
                <a:cubicBezTo>
                  <a:pt x="357" y="12"/>
                  <a:pt x="354" y="14"/>
                  <a:pt x="353" y="15"/>
                </a:cubicBezTo>
                <a:cubicBezTo>
                  <a:pt x="353" y="13"/>
                  <a:pt x="353" y="13"/>
                  <a:pt x="353" y="13"/>
                </a:cubicBezTo>
                <a:cubicBezTo>
                  <a:pt x="347" y="13"/>
                  <a:pt x="347" y="13"/>
                  <a:pt x="347" y="13"/>
                </a:cubicBezTo>
                <a:cubicBezTo>
                  <a:pt x="347" y="43"/>
                  <a:pt x="347" y="43"/>
                  <a:pt x="347" y="43"/>
                </a:cubicBezTo>
                <a:cubicBezTo>
                  <a:pt x="353" y="43"/>
                  <a:pt x="353" y="43"/>
                  <a:pt x="353" y="43"/>
                </a:cubicBezTo>
                <a:cubicBezTo>
                  <a:pt x="353" y="21"/>
                  <a:pt x="353" y="21"/>
                  <a:pt x="353" y="21"/>
                </a:cubicBezTo>
                <a:cubicBezTo>
                  <a:pt x="353" y="19"/>
                  <a:pt x="356" y="18"/>
                  <a:pt x="360" y="18"/>
                </a:cubicBezTo>
                <a:cubicBezTo>
                  <a:pt x="362" y="18"/>
                  <a:pt x="363" y="18"/>
                  <a:pt x="364" y="18"/>
                </a:cubicBezTo>
                <a:cubicBezTo>
                  <a:pt x="364" y="12"/>
                  <a:pt x="364" y="12"/>
                  <a:pt x="364" y="12"/>
                </a:cubicBezTo>
                <a:cubicBezTo>
                  <a:pt x="363" y="12"/>
                  <a:pt x="362" y="12"/>
                  <a:pt x="361" y="12"/>
                </a:cubicBezTo>
                <a:moveTo>
                  <a:pt x="414" y="12"/>
                </a:moveTo>
                <a:cubicBezTo>
                  <a:pt x="407" y="12"/>
                  <a:pt x="402" y="14"/>
                  <a:pt x="402" y="22"/>
                </a:cubicBezTo>
                <a:cubicBezTo>
                  <a:pt x="402" y="28"/>
                  <a:pt x="406" y="30"/>
                  <a:pt x="413" y="30"/>
                </a:cubicBezTo>
                <a:cubicBezTo>
                  <a:pt x="418" y="31"/>
                  <a:pt x="420" y="32"/>
                  <a:pt x="420" y="35"/>
                </a:cubicBezTo>
                <a:cubicBezTo>
                  <a:pt x="420" y="39"/>
                  <a:pt x="417" y="39"/>
                  <a:pt x="413" y="39"/>
                </a:cubicBezTo>
                <a:cubicBezTo>
                  <a:pt x="410" y="39"/>
                  <a:pt x="406" y="39"/>
                  <a:pt x="404" y="38"/>
                </a:cubicBezTo>
                <a:cubicBezTo>
                  <a:pt x="402" y="42"/>
                  <a:pt x="402" y="42"/>
                  <a:pt x="402" y="42"/>
                </a:cubicBezTo>
                <a:cubicBezTo>
                  <a:pt x="405" y="43"/>
                  <a:pt x="410" y="44"/>
                  <a:pt x="413" y="44"/>
                </a:cubicBezTo>
                <a:cubicBezTo>
                  <a:pt x="421" y="44"/>
                  <a:pt x="425" y="42"/>
                  <a:pt x="425" y="34"/>
                </a:cubicBezTo>
                <a:cubicBezTo>
                  <a:pt x="425" y="29"/>
                  <a:pt x="422" y="26"/>
                  <a:pt x="414" y="25"/>
                </a:cubicBezTo>
                <a:cubicBezTo>
                  <a:pt x="409" y="25"/>
                  <a:pt x="408" y="24"/>
                  <a:pt x="408" y="22"/>
                </a:cubicBezTo>
                <a:cubicBezTo>
                  <a:pt x="408" y="18"/>
                  <a:pt x="410" y="17"/>
                  <a:pt x="414" y="17"/>
                </a:cubicBezTo>
                <a:cubicBezTo>
                  <a:pt x="417" y="17"/>
                  <a:pt x="421" y="18"/>
                  <a:pt x="423" y="19"/>
                </a:cubicBezTo>
                <a:cubicBezTo>
                  <a:pt x="424" y="14"/>
                  <a:pt x="424" y="14"/>
                  <a:pt x="424" y="14"/>
                </a:cubicBezTo>
                <a:cubicBezTo>
                  <a:pt x="421" y="13"/>
                  <a:pt x="417" y="12"/>
                  <a:pt x="414" y="12"/>
                </a:cubicBezTo>
                <a:moveTo>
                  <a:pt x="150" y="5"/>
                </a:moveTo>
                <a:cubicBezTo>
                  <a:pt x="145" y="7"/>
                  <a:pt x="145" y="7"/>
                  <a:pt x="145" y="7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0" y="13"/>
                  <a:pt x="140" y="13"/>
                  <a:pt x="140" y="13"/>
                </a:cubicBezTo>
                <a:cubicBezTo>
                  <a:pt x="140" y="18"/>
                  <a:pt x="140" y="18"/>
                  <a:pt x="140" y="18"/>
                </a:cubicBezTo>
                <a:cubicBezTo>
                  <a:pt x="145" y="18"/>
                  <a:pt x="145" y="18"/>
                  <a:pt x="145" y="18"/>
                </a:cubicBezTo>
                <a:cubicBezTo>
                  <a:pt x="145" y="33"/>
                  <a:pt x="145" y="33"/>
                  <a:pt x="145" y="33"/>
                </a:cubicBezTo>
                <a:cubicBezTo>
                  <a:pt x="145" y="42"/>
                  <a:pt x="148" y="44"/>
                  <a:pt x="155" y="44"/>
                </a:cubicBezTo>
                <a:cubicBezTo>
                  <a:pt x="157" y="44"/>
                  <a:pt x="160" y="44"/>
                  <a:pt x="162" y="43"/>
                </a:cubicBezTo>
                <a:cubicBezTo>
                  <a:pt x="161" y="38"/>
                  <a:pt x="161" y="38"/>
                  <a:pt x="161" y="38"/>
                </a:cubicBezTo>
                <a:cubicBezTo>
                  <a:pt x="159" y="39"/>
                  <a:pt x="158" y="39"/>
                  <a:pt x="156" y="39"/>
                </a:cubicBezTo>
                <a:cubicBezTo>
                  <a:pt x="152" y="39"/>
                  <a:pt x="150" y="37"/>
                  <a:pt x="150" y="33"/>
                </a:cubicBezTo>
                <a:cubicBezTo>
                  <a:pt x="150" y="18"/>
                  <a:pt x="150" y="18"/>
                  <a:pt x="150" y="18"/>
                </a:cubicBezTo>
                <a:cubicBezTo>
                  <a:pt x="161" y="18"/>
                  <a:pt x="161" y="18"/>
                  <a:pt x="161" y="18"/>
                </a:cubicBezTo>
                <a:cubicBezTo>
                  <a:pt x="161" y="13"/>
                  <a:pt x="161" y="13"/>
                  <a:pt x="161" y="13"/>
                </a:cubicBezTo>
                <a:cubicBezTo>
                  <a:pt x="150" y="13"/>
                  <a:pt x="150" y="13"/>
                  <a:pt x="150" y="13"/>
                </a:cubicBezTo>
                <a:cubicBezTo>
                  <a:pt x="150" y="5"/>
                  <a:pt x="150" y="5"/>
                  <a:pt x="150" y="5"/>
                </a:cubicBezTo>
                <a:moveTo>
                  <a:pt x="6" y="2"/>
                </a:moveTo>
                <a:cubicBezTo>
                  <a:pt x="0" y="2"/>
                  <a:pt x="0" y="2"/>
                  <a:pt x="0" y="2"/>
                </a:cubicBezTo>
                <a:cubicBezTo>
                  <a:pt x="0" y="43"/>
                  <a:pt x="0" y="43"/>
                  <a:pt x="0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6" y="38"/>
                  <a:pt x="26" y="38"/>
                  <a:pt x="2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2"/>
                  <a:pt x="6" y="2"/>
                  <a:pt x="6" y="2"/>
                </a:cubicBezTo>
                <a:moveTo>
                  <a:pt x="134" y="0"/>
                </a:moveTo>
                <a:cubicBezTo>
                  <a:pt x="129" y="0"/>
                  <a:pt x="129" y="0"/>
                  <a:pt x="129" y="0"/>
                </a:cubicBezTo>
                <a:cubicBezTo>
                  <a:pt x="129" y="35"/>
                  <a:pt x="129" y="35"/>
                  <a:pt x="129" y="35"/>
                </a:cubicBezTo>
                <a:cubicBezTo>
                  <a:pt x="129" y="40"/>
                  <a:pt x="130" y="42"/>
                  <a:pt x="132" y="45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135" y="40"/>
                  <a:pt x="134" y="38"/>
                  <a:pt x="134" y="35"/>
                </a:cubicBezTo>
                <a:cubicBezTo>
                  <a:pt x="134" y="0"/>
                  <a:pt x="134" y="0"/>
                  <a:pt x="134" y="0"/>
                </a:cubicBezTo>
                <a:moveTo>
                  <a:pt x="382" y="39"/>
                </a:moveTo>
                <a:cubicBezTo>
                  <a:pt x="376" y="39"/>
                  <a:pt x="374" y="37"/>
                  <a:pt x="374" y="28"/>
                </a:cubicBezTo>
                <a:cubicBezTo>
                  <a:pt x="374" y="19"/>
                  <a:pt x="376" y="17"/>
                  <a:pt x="382" y="17"/>
                </a:cubicBezTo>
                <a:cubicBezTo>
                  <a:pt x="386" y="17"/>
                  <a:pt x="389" y="19"/>
                  <a:pt x="389" y="21"/>
                </a:cubicBezTo>
                <a:cubicBezTo>
                  <a:pt x="389" y="38"/>
                  <a:pt x="389" y="38"/>
                  <a:pt x="389" y="38"/>
                </a:cubicBezTo>
                <a:cubicBezTo>
                  <a:pt x="387" y="39"/>
                  <a:pt x="384" y="39"/>
                  <a:pt x="382" y="39"/>
                </a:cubicBezTo>
                <a:moveTo>
                  <a:pt x="394" y="0"/>
                </a:moveTo>
                <a:cubicBezTo>
                  <a:pt x="389" y="0"/>
                  <a:pt x="389" y="0"/>
                  <a:pt x="389" y="0"/>
                </a:cubicBezTo>
                <a:cubicBezTo>
                  <a:pt x="389" y="14"/>
                  <a:pt x="389" y="14"/>
                  <a:pt x="389" y="14"/>
                </a:cubicBezTo>
                <a:cubicBezTo>
                  <a:pt x="387" y="13"/>
                  <a:pt x="385" y="12"/>
                  <a:pt x="381" y="12"/>
                </a:cubicBezTo>
                <a:cubicBezTo>
                  <a:pt x="372" y="12"/>
                  <a:pt x="368" y="16"/>
                  <a:pt x="368" y="28"/>
                </a:cubicBezTo>
                <a:cubicBezTo>
                  <a:pt x="368" y="41"/>
                  <a:pt x="372" y="44"/>
                  <a:pt x="382" y="44"/>
                </a:cubicBezTo>
                <a:cubicBezTo>
                  <a:pt x="386" y="44"/>
                  <a:pt x="391" y="43"/>
                  <a:pt x="394" y="42"/>
                </a:cubicBezTo>
                <a:cubicBezTo>
                  <a:pt x="394" y="0"/>
                  <a:pt x="394" y="0"/>
                  <a:pt x="394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solidFill>
                <a:srgbClr val="000066"/>
              </a:solidFill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 noEditPoints="1"/>
          </p:cNvSpPr>
          <p:nvPr userDrawn="1"/>
        </p:nvSpPr>
        <p:spPr bwMode="auto">
          <a:xfrm>
            <a:off x="2060575" y="1687513"/>
            <a:ext cx="2479675" cy="592137"/>
          </a:xfrm>
          <a:custGeom>
            <a:avLst/>
            <a:gdLst>
              <a:gd name="T0" fmla="*/ 267 w 721"/>
              <a:gd name="T1" fmla="*/ 81 h 155"/>
              <a:gd name="T2" fmla="*/ 309 w 721"/>
              <a:gd name="T3" fmla="*/ 95 h 155"/>
              <a:gd name="T4" fmla="*/ 267 w 721"/>
              <a:gd name="T5" fmla="*/ 108 h 155"/>
              <a:gd name="T6" fmla="*/ 267 w 721"/>
              <a:gd name="T7" fmla="*/ 47 h 155"/>
              <a:gd name="T8" fmla="*/ 307 w 721"/>
              <a:gd name="T9" fmla="*/ 57 h 155"/>
              <a:gd name="T10" fmla="*/ 267 w 721"/>
              <a:gd name="T11" fmla="*/ 68 h 155"/>
              <a:gd name="T12" fmla="*/ 251 w 721"/>
              <a:gd name="T13" fmla="*/ 33 h 155"/>
              <a:gd name="T14" fmla="*/ 302 w 721"/>
              <a:gd name="T15" fmla="*/ 121 h 155"/>
              <a:gd name="T16" fmla="*/ 306 w 721"/>
              <a:gd name="T17" fmla="*/ 74 h 155"/>
              <a:gd name="T18" fmla="*/ 300 w 721"/>
              <a:gd name="T19" fmla="*/ 33 h 155"/>
              <a:gd name="T20" fmla="*/ 604 w 721"/>
              <a:gd name="T21" fmla="*/ 33 h 155"/>
              <a:gd name="T22" fmla="*/ 562 w 721"/>
              <a:gd name="T23" fmla="*/ 33 h 155"/>
              <a:gd name="T24" fmla="*/ 545 w 721"/>
              <a:gd name="T25" fmla="*/ 121 h 155"/>
              <a:gd name="T26" fmla="*/ 604 w 721"/>
              <a:gd name="T27" fmla="*/ 60 h 155"/>
              <a:gd name="T28" fmla="*/ 620 w 721"/>
              <a:gd name="T29" fmla="*/ 121 h 155"/>
              <a:gd name="T30" fmla="*/ 187 w 721"/>
              <a:gd name="T31" fmla="*/ 110 h 155"/>
              <a:gd name="T32" fmla="*/ 187 w 721"/>
              <a:gd name="T33" fmla="*/ 45 h 155"/>
              <a:gd name="T34" fmla="*/ 187 w 721"/>
              <a:gd name="T35" fmla="*/ 110 h 155"/>
              <a:gd name="T36" fmla="*/ 146 w 721"/>
              <a:gd name="T37" fmla="*/ 77 h 155"/>
              <a:gd name="T38" fmla="*/ 228 w 721"/>
              <a:gd name="T39" fmla="*/ 77 h 155"/>
              <a:gd name="T40" fmla="*/ 364 w 721"/>
              <a:gd name="T41" fmla="*/ 67 h 155"/>
              <a:gd name="T42" fmla="*/ 408 w 721"/>
              <a:gd name="T43" fmla="*/ 67 h 155"/>
              <a:gd name="T44" fmla="*/ 387 w 721"/>
              <a:gd name="T45" fmla="*/ 31 h 155"/>
              <a:gd name="T46" fmla="*/ 388 w 721"/>
              <a:gd name="T47" fmla="*/ 124 h 155"/>
              <a:gd name="T48" fmla="*/ 415 w 721"/>
              <a:gd name="T49" fmla="*/ 105 h 155"/>
              <a:gd name="T50" fmla="*/ 364 w 721"/>
              <a:gd name="T51" fmla="*/ 81 h 155"/>
              <a:gd name="T52" fmla="*/ 387 w 721"/>
              <a:gd name="T53" fmla="*/ 31 h 155"/>
              <a:gd name="T54" fmla="*/ 461 w 721"/>
              <a:gd name="T55" fmla="*/ 99 h 155"/>
              <a:gd name="T56" fmla="*/ 482 w 721"/>
              <a:gd name="T57" fmla="*/ 45 h 155"/>
              <a:gd name="T58" fmla="*/ 482 w 721"/>
              <a:gd name="T59" fmla="*/ 109 h 155"/>
              <a:gd name="T60" fmla="*/ 445 w 721"/>
              <a:gd name="T61" fmla="*/ 37 h 155"/>
              <a:gd name="T62" fmla="*/ 461 w 721"/>
              <a:gd name="T63" fmla="*/ 155 h 155"/>
              <a:gd name="T64" fmla="*/ 484 w 721"/>
              <a:gd name="T65" fmla="*/ 124 h 155"/>
              <a:gd name="T66" fmla="*/ 482 w 721"/>
              <a:gd name="T67" fmla="*/ 31 h 155"/>
              <a:gd name="T68" fmla="*/ 684 w 721"/>
              <a:gd name="T69" fmla="*/ 44 h 155"/>
              <a:gd name="T70" fmla="*/ 661 w 721"/>
              <a:gd name="T71" fmla="*/ 67 h 155"/>
              <a:gd name="T72" fmla="*/ 643 w 721"/>
              <a:gd name="T73" fmla="*/ 77 h 155"/>
              <a:gd name="T74" fmla="*/ 715 w 721"/>
              <a:gd name="T75" fmla="*/ 119 h 155"/>
              <a:gd name="T76" fmla="*/ 687 w 721"/>
              <a:gd name="T77" fmla="*/ 109 h 155"/>
              <a:gd name="T78" fmla="*/ 720 w 721"/>
              <a:gd name="T79" fmla="*/ 81 h 155"/>
              <a:gd name="T80" fmla="*/ 38 w 721"/>
              <a:gd name="T81" fmla="*/ 106 h 155"/>
              <a:gd name="T82" fmla="*/ 96 w 721"/>
              <a:gd name="T83" fmla="*/ 15 h 155"/>
              <a:gd name="T84" fmla="*/ 38 w 721"/>
              <a:gd name="T85" fmla="*/ 106 h 155"/>
              <a:gd name="T86" fmla="*/ 38 w 721"/>
              <a:gd name="T87" fmla="*/ 0 h 155"/>
              <a:gd name="T88" fmla="*/ 0 w 721"/>
              <a:gd name="T89" fmla="*/ 106 h 155"/>
              <a:gd name="T90" fmla="*/ 19 w 721"/>
              <a:gd name="T91" fmla="*/ 148 h 155"/>
              <a:gd name="T92" fmla="*/ 117 w 721"/>
              <a:gd name="T93" fmla="*/ 121 h 155"/>
              <a:gd name="T94" fmla="*/ 132 w 721"/>
              <a:gd name="T95" fmla="*/ 148 h 155"/>
              <a:gd name="T96" fmla="*/ 114 w 721"/>
              <a:gd name="T97" fmla="*/ 10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21" h="155">
                <a:moveTo>
                  <a:pt x="267" y="108"/>
                </a:moveTo>
                <a:cubicBezTo>
                  <a:pt x="267" y="81"/>
                  <a:pt x="267" y="81"/>
                  <a:pt x="267" y="81"/>
                </a:cubicBezTo>
                <a:cubicBezTo>
                  <a:pt x="297" y="81"/>
                  <a:pt x="297" y="81"/>
                  <a:pt x="297" y="81"/>
                </a:cubicBezTo>
                <a:cubicBezTo>
                  <a:pt x="305" y="81"/>
                  <a:pt x="309" y="86"/>
                  <a:pt x="309" y="95"/>
                </a:cubicBezTo>
                <a:cubicBezTo>
                  <a:pt x="309" y="104"/>
                  <a:pt x="306" y="108"/>
                  <a:pt x="298" y="108"/>
                </a:cubicBezTo>
                <a:cubicBezTo>
                  <a:pt x="267" y="108"/>
                  <a:pt x="267" y="108"/>
                  <a:pt x="267" y="108"/>
                </a:cubicBezTo>
                <a:moveTo>
                  <a:pt x="267" y="68"/>
                </a:moveTo>
                <a:cubicBezTo>
                  <a:pt x="267" y="47"/>
                  <a:pt x="267" y="47"/>
                  <a:pt x="267" y="47"/>
                </a:cubicBezTo>
                <a:cubicBezTo>
                  <a:pt x="296" y="47"/>
                  <a:pt x="296" y="47"/>
                  <a:pt x="296" y="47"/>
                </a:cubicBezTo>
                <a:cubicBezTo>
                  <a:pt x="305" y="47"/>
                  <a:pt x="307" y="49"/>
                  <a:pt x="307" y="57"/>
                </a:cubicBezTo>
                <a:cubicBezTo>
                  <a:pt x="307" y="64"/>
                  <a:pt x="305" y="68"/>
                  <a:pt x="296" y="68"/>
                </a:cubicBezTo>
                <a:cubicBezTo>
                  <a:pt x="267" y="68"/>
                  <a:pt x="267" y="68"/>
                  <a:pt x="267" y="68"/>
                </a:cubicBezTo>
                <a:moveTo>
                  <a:pt x="300" y="33"/>
                </a:moveTo>
                <a:cubicBezTo>
                  <a:pt x="251" y="33"/>
                  <a:pt x="251" y="33"/>
                  <a:pt x="251" y="33"/>
                </a:cubicBezTo>
                <a:cubicBezTo>
                  <a:pt x="251" y="121"/>
                  <a:pt x="251" y="121"/>
                  <a:pt x="251" y="121"/>
                </a:cubicBezTo>
                <a:cubicBezTo>
                  <a:pt x="302" y="121"/>
                  <a:pt x="302" y="121"/>
                  <a:pt x="302" y="121"/>
                </a:cubicBezTo>
                <a:cubicBezTo>
                  <a:pt x="317" y="121"/>
                  <a:pt x="327" y="114"/>
                  <a:pt x="327" y="97"/>
                </a:cubicBezTo>
                <a:cubicBezTo>
                  <a:pt x="327" y="84"/>
                  <a:pt x="322" y="75"/>
                  <a:pt x="306" y="74"/>
                </a:cubicBezTo>
                <a:cubicBezTo>
                  <a:pt x="322" y="73"/>
                  <a:pt x="324" y="65"/>
                  <a:pt x="324" y="54"/>
                </a:cubicBezTo>
                <a:cubicBezTo>
                  <a:pt x="324" y="42"/>
                  <a:pt x="320" y="33"/>
                  <a:pt x="300" y="33"/>
                </a:cubicBezTo>
                <a:moveTo>
                  <a:pt x="620" y="33"/>
                </a:moveTo>
                <a:cubicBezTo>
                  <a:pt x="604" y="33"/>
                  <a:pt x="604" y="33"/>
                  <a:pt x="604" y="33"/>
                </a:cubicBezTo>
                <a:cubicBezTo>
                  <a:pt x="591" y="55"/>
                  <a:pt x="576" y="79"/>
                  <a:pt x="562" y="97"/>
                </a:cubicBezTo>
                <a:cubicBezTo>
                  <a:pt x="562" y="33"/>
                  <a:pt x="562" y="33"/>
                  <a:pt x="562" y="33"/>
                </a:cubicBezTo>
                <a:cubicBezTo>
                  <a:pt x="545" y="33"/>
                  <a:pt x="545" y="33"/>
                  <a:pt x="545" y="33"/>
                </a:cubicBezTo>
                <a:cubicBezTo>
                  <a:pt x="545" y="121"/>
                  <a:pt x="545" y="121"/>
                  <a:pt x="545" y="121"/>
                </a:cubicBezTo>
                <a:cubicBezTo>
                  <a:pt x="562" y="121"/>
                  <a:pt x="562" y="121"/>
                  <a:pt x="562" y="121"/>
                </a:cubicBezTo>
                <a:cubicBezTo>
                  <a:pt x="576" y="103"/>
                  <a:pt x="592" y="81"/>
                  <a:pt x="604" y="60"/>
                </a:cubicBezTo>
                <a:cubicBezTo>
                  <a:pt x="604" y="121"/>
                  <a:pt x="604" y="121"/>
                  <a:pt x="604" y="121"/>
                </a:cubicBezTo>
                <a:cubicBezTo>
                  <a:pt x="620" y="121"/>
                  <a:pt x="620" y="121"/>
                  <a:pt x="620" y="121"/>
                </a:cubicBezTo>
                <a:cubicBezTo>
                  <a:pt x="620" y="33"/>
                  <a:pt x="620" y="33"/>
                  <a:pt x="620" y="33"/>
                </a:cubicBezTo>
                <a:moveTo>
                  <a:pt x="187" y="110"/>
                </a:moveTo>
                <a:cubicBezTo>
                  <a:pt x="169" y="110"/>
                  <a:pt x="163" y="104"/>
                  <a:pt x="163" y="77"/>
                </a:cubicBezTo>
                <a:cubicBezTo>
                  <a:pt x="163" y="49"/>
                  <a:pt x="169" y="45"/>
                  <a:pt x="187" y="45"/>
                </a:cubicBezTo>
                <a:cubicBezTo>
                  <a:pt x="205" y="45"/>
                  <a:pt x="210" y="49"/>
                  <a:pt x="210" y="77"/>
                </a:cubicBezTo>
                <a:cubicBezTo>
                  <a:pt x="210" y="104"/>
                  <a:pt x="205" y="110"/>
                  <a:pt x="187" y="110"/>
                </a:cubicBezTo>
                <a:moveTo>
                  <a:pt x="187" y="31"/>
                </a:moveTo>
                <a:cubicBezTo>
                  <a:pt x="159" y="31"/>
                  <a:pt x="146" y="41"/>
                  <a:pt x="146" y="77"/>
                </a:cubicBezTo>
                <a:cubicBezTo>
                  <a:pt x="146" y="113"/>
                  <a:pt x="159" y="124"/>
                  <a:pt x="187" y="124"/>
                </a:cubicBezTo>
                <a:cubicBezTo>
                  <a:pt x="215" y="124"/>
                  <a:pt x="228" y="113"/>
                  <a:pt x="228" y="77"/>
                </a:cubicBezTo>
                <a:cubicBezTo>
                  <a:pt x="228" y="41"/>
                  <a:pt x="215" y="31"/>
                  <a:pt x="187" y="31"/>
                </a:cubicBezTo>
                <a:moveTo>
                  <a:pt x="364" y="67"/>
                </a:moveTo>
                <a:cubicBezTo>
                  <a:pt x="365" y="50"/>
                  <a:pt x="371" y="44"/>
                  <a:pt x="387" y="44"/>
                </a:cubicBezTo>
                <a:cubicBezTo>
                  <a:pt x="402" y="44"/>
                  <a:pt x="407" y="48"/>
                  <a:pt x="408" y="67"/>
                </a:cubicBezTo>
                <a:cubicBezTo>
                  <a:pt x="364" y="67"/>
                  <a:pt x="364" y="67"/>
                  <a:pt x="364" y="67"/>
                </a:cubicBezTo>
                <a:moveTo>
                  <a:pt x="387" y="31"/>
                </a:moveTo>
                <a:cubicBezTo>
                  <a:pt x="361" y="31"/>
                  <a:pt x="346" y="42"/>
                  <a:pt x="346" y="77"/>
                </a:cubicBezTo>
                <a:cubicBezTo>
                  <a:pt x="346" y="113"/>
                  <a:pt x="362" y="124"/>
                  <a:pt x="388" y="124"/>
                </a:cubicBezTo>
                <a:cubicBezTo>
                  <a:pt x="397" y="124"/>
                  <a:pt x="409" y="122"/>
                  <a:pt x="418" y="119"/>
                </a:cubicBezTo>
                <a:cubicBezTo>
                  <a:pt x="415" y="105"/>
                  <a:pt x="415" y="105"/>
                  <a:pt x="415" y="105"/>
                </a:cubicBezTo>
                <a:cubicBezTo>
                  <a:pt x="408" y="108"/>
                  <a:pt x="396" y="109"/>
                  <a:pt x="390" y="109"/>
                </a:cubicBezTo>
                <a:cubicBezTo>
                  <a:pt x="372" y="109"/>
                  <a:pt x="364" y="104"/>
                  <a:pt x="364" y="81"/>
                </a:cubicBezTo>
                <a:cubicBezTo>
                  <a:pt x="424" y="81"/>
                  <a:pt x="424" y="81"/>
                  <a:pt x="424" y="81"/>
                </a:cubicBezTo>
                <a:cubicBezTo>
                  <a:pt x="425" y="40"/>
                  <a:pt x="413" y="31"/>
                  <a:pt x="387" y="31"/>
                </a:cubicBezTo>
                <a:moveTo>
                  <a:pt x="482" y="109"/>
                </a:moveTo>
                <a:cubicBezTo>
                  <a:pt x="470" y="109"/>
                  <a:pt x="461" y="105"/>
                  <a:pt x="461" y="99"/>
                </a:cubicBezTo>
                <a:cubicBezTo>
                  <a:pt x="461" y="48"/>
                  <a:pt x="461" y="48"/>
                  <a:pt x="461" y="48"/>
                </a:cubicBezTo>
                <a:cubicBezTo>
                  <a:pt x="467" y="46"/>
                  <a:pt x="474" y="45"/>
                  <a:pt x="482" y="45"/>
                </a:cubicBezTo>
                <a:cubicBezTo>
                  <a:pt x="500" y="45"/>
                  <a:pt x="506" y="50"/>
                  <a:pt x="506" y="77"/>
                </a:cubicBezTo>
                <a:cubicBezTo>
                  <a:pt x="506" y="103"/>
                  <a:pt x="500" y="109"/>
                  <a:pt x="482" y="109"/>
                </a:cubicBezTo>
                <a:moveTo>
                  <a:pt x="482" y="31"/>
                </a:moveTo>
                <a:cubicBezTo>
                  <a:pt x="470" y="31"/>
                  <a:pt x="454" y="33"/>
                  <a:pt x="445" y="37"/>
                </a:cubicBezTo>
                <a:cubicBezTo>
                  <a:pt x="445" y="155"/>
                  <a:pt x="445" y="155"/>
                  <a:pt x="445" y="155"/>
                </a:cubicBezTo>
                <a:cubicBezTo>
                  <a:pt x="461" y="155"/>
                  <a:pt x="461" y="155"/>
                  <a:pt x="461" y="155"/>
                </a:cubicBezTo>
                <a:cubicBezTo>
                  <a:pt x="461" y="118"/>
                  <a:pt x="461" y="118"/>
                  <a:pt x="461" y="118"/>
                </a:cubicBezTo>
                <a:cubicBezTo>
                  <a:pt x="466" y="121"/>
                  <a:pt x="472" y="124"/>
                  <a:pt x="484" y="124"/>
                </a:cubicBezTo>
                <a:cubicBezTo>
                  <a:pt x="509" y="124"/>
                  <a:pt x="523" y="113"/>
                  <a:pt x="523" y="77"/>
                </a:cubicBezTo>
                <a:cubicBezTo>
                  <a:pt x="523" y="41"/>
                  <a:pt x="510" y="31"/>
                  <a:pt x="482" y="31"/>
                </a:cubicBezTo>
                <a:moveTo>
                  <a:pt x="661" y="67"/>
                </a:moveTo>
                <a:cubicBezTo>
                  <a:pt x="662" y="50"/>
                  <a:pt x="668" y="44"/>
                  <a:pt x="684" y="44"/>
                </a:cubicBezTo>
                <a:cubicBezTo>
                  <a:pt x="698" y="44"/>
                  <a:pt x="703" y="48"/>
                  <a:pt x="704" y="67"/>
                </a:cubicBezTo>
                <a:cubicBezTo>
                  <a:pt x="661" y="67"/>
                  <a:pt x="661" y="67"/>
                  <a:pt x="661" y="67"/>
                </a:cubicBezTo>
                <a:moveTo>
                  <a:pt x="683" y="31"/>
                </a:moveTo>
                <a:cubicBezTo>
                  <a:pt x="657" y="31"/>
                  <a:pt x="643" y="42"/>
                  <a:pt x="643" y="77"/>
                </a:cubicBezTo>
                <a:cubicBezTo>
                  <a:pt x="643" y="113"/>
                  <a:pt x="659" y="124"/>
                  <a:pt x="685" y="124"/>
                </a:cubicBezTo>
                <a:cubicBezTo>
                  <a:pt x="693" y="124"/>
                  <a:pt x="706" y="122"/>
                  <a:pt x="715" y="119"/>
                </a:cubicBezTo>
                <a:cubicBezTo>
                  <a:pt x="712" y="105"/>
                  <a:pt x="712" y="105"/>
                  <a:pt x="712" y="105"/>
                </a:cubicBezTo>
                <a:cubicBezTo>
                  <a:pt x="705" y="108"/>
                  <a:pt x="693" y="109"/>
                  <a:pt x="687" y="109"/>
                </a:cubicBezTo>
                <a:cubicBezTo>
                  <a:pt x="669" y="109"/>
                  <a:pt x="661" y="104"/>
                  <a:pt x="660" y="81"/>
                </a:cubicBezTo>
                <a:cubicBezTo>
                  <a:pt x="720" y="81"/>
                  <a:pt x="720" y="81"/>
                  <a:pt x="720" y="81"/>
                </a:cubicBezTo>
                <a:cubicBezTo>
                  <a:pt x="721" y="40"/>
                  <a:pt x="710" y="31"/>
                  <a:pt x="683" y="31"/>
                </a:cubicBezTo>
                <a:moveTo>
                  <a:pt x="38" y="106"/>
                </a:moveTo>
                <a:cubicBezTo>
                  <a:pt x="48" y="78"/>
                  <a:pt x="52" y="45"/>
                  <a:pt x="54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06"/>
                  <a:pt x="96" y="106"/>
                  <a:pt x="96" y="106"/>
                </a:cubicBezTo>
                <a:cubicBezTo>
                  <a:pt x="38" y="106"/>
                  <a:pt x="38" y="106"/>
                  <a:pt x="38" y="106"/>
                </a:cubicBezTo>
                <a:moveTo>
                  <a:pt x="114" y="0"/>
                </a:moveTo>
                <a:cubicBezTo>
                  <a:pt x="38" y="0"/>
                  <a:pt x="38" y="0"/>
                  <a:pt x="38" y="0"/>
                </a:cubicBezTo>
                <a:cubicBezTo>
                  <a:pt x="36" y="41"/>
                  <a:pt x="30" y="76"/>
                  <a:pt x="18" y="106"/>
                </a:cubicBezTo>
                <a:cubicBezTo>
                  <a:pt x="0" y="106"/>
                  <a:pt x="0" y="106"/>
                  <a:pt x="0" y="106"/>
                </a:cubicBezTo>
                <a:cubicBezTo>
                  <a:pt x="3" y="148"/>
                  <a:pt x="3" y="148"/>
                  <a:pt x="3" y="148"/>
                </a:cubicBezTo>
                <a:cubicBezTo>
                  <a:pt x="19" y="148"/>
                  <a:pt x="19" y="148"/>
                  <a:pt x="19" y="148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117" y="121"/>
                  <a:pt x="117" y="121"/>
                  <a:pt x="117" y="121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32" y="148"/>
                  <a:pt x="132" y="148"/>
                  <a:pt x="132" y="148"/>
                </a:cubicBezTo>
                <a:cubicBezTo>
                  <a:pt x="136" y="106"/>
                  <a:pt x="136" y="106"/>
                  <a:pt x="136" y="106"/>
                </a:cubicBezTo>
                <a:cubicBezTo>
                  <a:pt x="114" y="106"/>
                  <a:pt x="114" y="106"/>
                  <a:pt x="114" y="106"/>
                </a:cubicBezTo>
                <a:cubicBezTo>
                  <a:pt x="114" y="0"/>
                  <a:pt x="114" y="0"/>
                  <a:pt x="114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solidFill>
                <a:srgbClr val="000066"/>
              </a:solidFill>
              <a:latin typeface="+mn-lt"/>
              <a:cs typeface="+mn-cs"/>
            </a:endParaRPr>
          </a:p>
        </p:txBody>
      </p:sp>
      <p:sp>
        <p:nvSpPr>
          <p:cNvPr id="9" name="Freeform 27"/>
          <p:cNvSpPr>
            <a:spLocks noEditPoints="1"/>
          </p:cNvSpPr>
          <p:nvPr userDrawn="1"/>
        </p:nvSpPr>
        <p:spPr bwMode="auto">
          <a:xfrm>
            <a:off x="2393950" y="2371725"/>
            <a:ext cx="4884738" cy="473075"/>
          </a:xfrm>
          <a:custGeom>
            <a:avLst/>
            <a:gdLst>
              <a:gd name="T0" fmla="*/ 59 w 1420"/>
              <a:gd name="T1" fmla="*/ 65 h 124"/>
              <a:gd name="T2" fmla="*/ 16 w 1420"/>
              <a:gd name="T3" fmla="*/ 16 h 124"/>
              <a:gd name="T4" fmla="*/ 16 w 1420"/>
              <a:gd name="T5" fmla="*/ 38 h 124"/>
              <a:gd name="T6" fmla="*/ 51 w 1420"/>
              <a:gd name="T7" fmla="*/ 91 h 124"/>
              <a:gd name="T8" fmla="*/ 50 w 1420"/>
              <a:gd name="T9" fmla="*/ 2 h 124"/>
              <a:gd name="T10" fmla="*/ 306 w 1420"/>
              <a:gd name="T11" fmla="*/ 36 h 124"/>
              <a:gd name="T12" fmla="*/ 306 w 1420"/>
              <a:gd name="T13" fmla="*/ 91 h 124"/>
              <a:gd name="T14" fmla="*/ 363 w 1420"/>
              <a:gd name="T15" fmla="*/ 91 h 124"/>
              <a:gd name="T16" fmla="*/ 485 w 1420"/>
              <a:gd name="T17" fmla="*/ 91 h 124"/>
              <a:gd name="T18" fmla="*/ 543 w 1420"/>
              <a:gd name="T19" fmla="*/ 2 h 124"/>
              <a:gd name="T20" fmla="*/ 813 w 1420"/>
              <a:gd name="T21" fmla="*/ 2 h 124"/>
              <a:gd name="T22" fmla="*/ 743 w 1420"/>
              <a:gd name="T23" fmla="*/ 2 h 124"/>
              <a:gd name="T24" fmla="*/ 797 w 1420"/>
              <a:gd name="T25" fmla="*/ 49 h 124"/>
              <a:gd name="T26" fmla="*/ 850 w 1420"/>
              <a:gd name="T27" fmla="*/ 91 h 124"/>
              <a:gd name="T28" fmla="*/ 903 w 1420"/>
              <a:gd name="T29" fmla="*/ 76 h 124"/>
              <a:gd name="T30" fmla="*/ 903 w 1420"/>
              <a:gd name="T31" fmla="*/ 76 h 124"/>
              <a:gd name="T32" fmla="*/ 870 w 1420"/>
              <a:gd name="T33" fmla="*/ 76 h 124"/>
              <a:gd name="T34" fmla="*/ 958 w 1420"/>
              <a:gd name="T35" fmla="*/ 91 h 124"/>
              <a:gd name="T36" fmla="*/ 958 w 1420"/>
              <a:gd name="T37" fmla="*/ 76 h 124"/>
              <a:gd name="T38" fmla="*/ 1169 w 1420"/>
              <a:gd name="T39" fmla="*/ 17 h 124"/>
              <a:gd name="T40" fmla="*/ 1218 w 1420"/>
              <a:gd name="T41" fmla="*/ 17 h 124"/>
              <a:gd name="T42" fmla="*/ 1362 w 1420"/>
              <a:gd name="T43" fmla="*/ 29 h 124"/>
              <a:gd name="T44" fmla="*/ 1376 w 1420"/>
              <a:gd name="T45" fmla="*/ 43 h 124"/>
              <a:gd name="T46" fmla="*/ 1370 w 1420"/>
              <a:gd name="T47" fmla="*/ 52 h 124"/>
              <a:gd name="T48" fmla="*/ 1404 w 1420"/>
              <a:gd name="T49" fmla="*/ 56 h 124"/>
              <a:gd name="T50" fmla="*/ 137 w 1420"/>
              <a:gd name="T51" fmla="*/ 79 h 124"/>
              <a:gd name="T52" fmla="*/ 137 w 1420"/>
              <a:gd name="T53" fmla="*/ 79 h 124"/>
              <a:gd name="T54" fmla="*/ 178 w 1420"/>
              <a:gd name="T55" fmla="*/ 46 h 124"/>
              <a:gd name="T56" fmla="*/ 199 w 1420"/>
              <a:gd name="T57" fmla="*/ 18 h 124"/>
              <a:gd name="T58" fmla="*/ 213 w 1420"/>
              <a:gd name="T59" fmla="*/ 37 h 124"/>
              <a:gd name="T60" fmla="*/ 225 w 1420"/>
              <a:gd name="T61" fmla="*/ 79 h 124"/>
              <a:gd name="T62" fmla="*/ 267 w 1420"/>
              <a:gd name="T63" fmla="*/ 67 h 124"/>
              <a:gd name="T64" fmla="*/ 423 w 1420"/>
              <a:gd name="T65" fmla="*/ 80 h 124"/>
              <a:gd name="T66" fmla="*/ 443 w 1420"/>
              <a:gd name="T67" fmla="*/ 76 h 124"/>
              <a:gd name="T68" fmla="*/ 393 w 1420"/>
              <a:gd name="T69" fmla="*/ 19 h 124"/>
              <a:gd name="T70" fmla="*/ 385 w 1420"/>
              <a:gd name="T71" fmla="*/ 64 h 124"/>
              <a:gd name="T72" fmla="*/ 422 w 1420"/>
              <a:gd name="T73" fmla="*/ 0 h 124"/>
              <a:gd name="T74" fmla="*/ 593 w 1420"/>
              <a:gd name="T75" fmla="*/ 15 h 124"/>
              <a:gd name="T76" fmla="*/ 556 w 1420"/>
              <a:gd name="T77" fmla="*/ 7 h 124"/>
              <a:gd name="T78" fmla="*/ 595 w 1420"/>
              <a:gd name="T79" fmla="*/ 93 h 124"/>
              <a:gd name="T80" fmla="*/ 672 w 1420"/>
              <a:gd name="T81" fmla="*/ 63 h 124"/>
              <a:gd name="T82" fmla="*/ 691 w 1420"/>
              <a:gd name="T83" fmla="*/ 80 h 124"/>
              <a:gd name="T84" fmla="*/ 688 w 1420"/>
              <a:gd name="T85" fmla="*/ 15 h 124"/>
              <a:gd name="T86" fmla="*/ 690 w 1420"/>
              <a:gd name="T87" fmla="*/ 93 h 124"/>
              <a:gd name="T88" fmla="*/ 1023 w 1420"/>
              <a:gd name="T89" fmla="*/ 80 h 124"/>
              <a:gd name="T90" fmla="*/ 1044 w 1420"/>
              <a:gd name="T91" fmla="*/ 76 h 124"/>
              <a:gd name="T92" fmla="*/ 994 w 1420"/>
              <a:gd name="T93" fmla="*/ 19 h 124"/>
              <a:gd name="T94" fmla="*/ 985 w 1420"/>
              <a:gd name="T95" fmla="*/ 64 h 124"/>
              <a:gd name="T96" fmla="*/ 1022 w 1420"/>
              <a:gd name="T97" fmla="*/ 0 h 124"/>
              <a:gd name="T98" fmla="*/ 1100 w 1420"/>
              <a:gd name="T99" fmla="*/ 37 h 124"/>
              <a:gd name="T100" fmla="*/ 1154 w 1420"/>
              <a:gd name="T101" fmla="*/ 88 h 124"/>
              <a:gd name="T102" fmla="*/ 1160 w 1420"/>
              <a:gd name="T103" fmla="*/ 50 h 124"/>
              <a:gd name="T104" fmla="*/ 1305 w 1420"/>
              <a:gd name="T105" fmla="*/ 93 h 124"/>
              <a:gd name="T106" fmla="*/ 1279 w 1420"/>
              <a:gd name="T107" fmla="*/ 47 h 124"/>
              <a:gd name="T108" fmla="*/ 1305 w 1420"/>
              <a:gd name="T10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20" h="124">
                <a:moveTo>
                  <a:pt x="16" y="77"/>
                </a:moveTo>
                <a:cubicBezTo>
                  <a:pt x="16" y="50"/>
                  <a:pt x="16" y="50"/>
                  <a:pt x="16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5" y="50"/>
                  <a:pt x="59" y="55"/>
                  <a:pt x="59" y="65"/>
                </a:cubicBezTo>
                <a:cubicBezTo>
                  <a:pt x="59" y="74"/>
                  <a:pt x="56" y="77"/>
                  <a:pt x="47" y="77"/>
                </a:cubicBezTo>
                <a:cubicBezTo>
                  <a:pt x="16" y="77"/>
                  <a:pt x="16" y="77"/>
                  <a:pt x="16" y="77"/>
                </a:cubicBezTo>
                <a:moveTo>
                  <a:pt x="16" y="38"/>
                </a:moveTo>
                <a:cubicBezTo>
                  <a:pt x="16" y="16"/>
                  <a:pt x="16" y="16"/>
                  <a:pt x="1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54" y="16"/>
                  <a:pt x="57" y="19"/>
                  <a:pt x="57" y="26"/>
                </a:cubicBezTo>
                <a:cubicBezTo>
                  <a:pt x="57" y="33"/>
                  <a:pt x="54" y="38"/>
                  <a:pt x="46" y="38"/>
                </a:cubicBezTo>
                <a:cubicBezTo>
                  <a:pt x="16" y="38"/>
                  <a:pt x="16" y="38"/>
                  <a:pt x="16" y="38"/>
                </a:cubicBezTo>
                <a:moveTo>
                  <a:pt x="5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91"/>
                  <a:pt x="0" y="91"/>
                  <a:pt x="0" y="91"/>
                </a:cubicBezTo>
                <a:cubicBezTo>
                  <a:pt x="51" y="91"/>
                  <a:pt x="51" y="91"/>
                  <a:pt x="51" y="91"/>
                </a:cubicBezTo>
                <a:cubicBezTo>
                  <a:pt x="67" y="91"/>
                  <a:pt x="76" y="83"/>
                  <a:pt x="76" y="66"/>
                </a:cubicBezTo>
                <a:cubicBezTo>
                  <a:pt x="76" y="54"/>
                  <a:pt x="72" y="44"/>
                  <a:pt x="55" y="43"/>
                </a:cubicBezTo>
                <a:cubicBezTo>
                  <a:pt x="71" y="42"/>
                  <a:pt x="74" y="35"/>
                  <a:pt x="74" y="24"/>
                </a:cubicBezTo>
                <a:cubicBezTo>
                  <a:pt x="74" y="12"/>
                  <a:pt x="70" y="2"/>
                  <a:pt x="50" y="2"/>
                </a:cubicBezTo>
                <a:moveTo>
                  <a:pt x="363" y="2"/>
                </a:moveTo>
                <a:cubicBezTo>
                  <a:pt x="347" y="2"/>
                  <a:pt x="347" y="2"/>
                  <a:pt x="347" y="2"/>
                </a:cubicBezTo>
                <a:cubicBezTo>
                  <a:pt x="347" y="36"/>
                  <a:pt x="347" y="36"/>
                  <a:pt x="347" y="36"/>
                </a:cubicBezTo>
                <a:cubicBezTo>
                  <a:pt x="306" y="36"/>
                  <a:pt x="306" y="36"/>
                  <a:pt x="306" y="36"/>
                </a:cubicBezTo>
                <a:cubicBezTo>
                  <a:pt x="306" y="2"/>
                  <a:pt x="306" y="2"/>
                  <a:pt x="306" y="2"/>
                </a:cubicBezTo>
                <a:cubicBezTo>
                  <a:pt x="289" y="2"/>
                  <a:pt x="289" y="2"/>
                  <a:pt x="289" y="2"/>
                </a:cubicBezTo>
                <a:cubicBezTo>
                  <a:pt x="289" y="91"/>
                  <a:pt x="289" y="91"/>
                  <a:pt x="289" y="91"/>
                </a:cubicBezTo>
                <a:cubicBezTo>
                  <a:pt x="306" y="91"/>
                  <a:pt x="306" y="91"/>
                  <a:pt x="306" y="91"/>
                </a:cubicBezTo>
                <a:cubicBezTo>
                  <a:pt x="306" y="51"/>
                  <a:pt x="306" y="51"/>
                  <a:pt x="306" y="51"/>
                </a:cubicBezTo>
                <a:cubicBezTo>
                  <a:pt x="347" y="51"/>
                  <a:pt x="347" y="51"/>
                  <a:pt x="347" y="51"/>
                </a:cubicBezTo>
                <a:cubicBezTo>
                  <a:pt x="347" y="91"/>
                  <a:pt x="347" y="91"/>
                  <a:pt x="347" y="91"/>
                </a:cubicBezTo>
                <a:cubicBezTo>
                  <a:pt x="363" y="91"/>
                  <a:pt x="363" y="91"/>
                  <a:pt x="363" y="91"/>
                </a:cubicBezTo>
                <a:cubicBezTo>
                  <a:pt x="363" y="2"/>
                  <a:pt x="363" y="2"/>
                  <a:pt x="363" y="2"/>
                </a:cubicBezTo>
                <a:moveTo>
                  <a:pt x="543" y="2"/>
                </a:moveTo>
                <a:cubicBezTo>
                  <a:pt x="485" y="2"/>
                  <a:pt x="485" y="2"/>
                  <a:pt x="485" y="2"/>
                </a:cubicBezTo>
                <a:cubicBezTo>
                  <a:pt x="485" y="91"/>
                  <a:pt x="485" y="91"/>
                  <a:pt x="485" y="91"/>
                </a:cubicBezTo>
                <a:cubicBezTo>
                  <a:pt x="501" y="91"/>
                  <a:pt x="501" y="91"/>
                  <a:pt x="501" y="91"/>
                </a:cubicBezTo>
                <a:cubicBezTo>
                  <a:pt x="501" y="17"/>
                  <a:pt x="501" y="17"/>
                  <a:pt x="501" y="17"/>
                </a:cubicBezTo>
                <a:cubicBezTo>
                  <a:pt x="543" y="17"/>
                  <a:pt x="543" y="17"/>
                  <a:pt x="543" y="17"/>
                </a:cubicBezTo>
                <a:cubicBezTo>
                  <a:pt x="543" y="2"/>
                  <a:pt x="543" y="2"/>
                  <a:pt x="543" y="2"/>
                </a:cubicBezTo>
                <a:moveTo>
                  <a:pt x="866" y="2"/>
                </a:moveTo>
                <a:cubicBezTo>
                  <a:pt x="847" y="2"/>
                  <a:pt x="847" y="2"/>
                  <a:pt x="847" y="2"/>
                </a:cubicBezTo>
                <a:cubicBezTo>
                  <a:pt x="833" y="21"/>
                  <a:pt x="820" y="37"/>
                  <a:pt x="813" y="44"/>
                </a:cubicBezTo>
                <a:cubicBezTo>
                  <a:pt x="813" y="2"/>
                  <a:pt x="813" y="2"/>
                  <a:pt x="813" y="2"/>
                </a:cubicBezTo>
                <a:cubicBezTo>
                  <a:pt x="797" y="2"/>
                  <a:pt x="797" y="2"/>
                  <a:pt x="797" y="2"/>
                </a:cubicBezTo>
                <a:cubicBezTo>
                  <a:pt x="797" y="44"/>
                  <a:pt x="797" y="44"/>
                  <a:pt x="797" y="44"/>
                </a:cubicBezTo>
                <a:cubicBezTo>
                  <a:pt x="790" y="37"/>
                  <a:pt x="777" y="21"/>
                  <a:pt x="762" y="2"/>
                </a:cubicBezTo>
                <a:cubicBezTo>
                  <a:pt x="743" y="2"/>
                  <a:pt x="743" y="2"/>
                  <a:pt x="743" y="2"/>
                </a:cubicBezTo>
                <a:cubicBezTo>
                  <a:pt x="760" y="25"/>
                  <a:pt x="772" y="39"/>
                  <a:pt x="777" y="43"/>
                </a:cubicBezTo>
                <a:cubicBezTo>
                  <a:pt x="769" y="47"/>
                  <a:pt x="760" y="51"/>
                  <a:pt x="741" y="91"/>
                </a:cubicBezTo>
                <a:cubicBezTo>
                  <a:pt x="760" y="91"/>
                  <a:pt x="760" y="91"/>
                  <a:pt x="760" y="91"/>
                </a:cubicBezTo>
                <a:cubicBezTo>
                  <a:pt x="775" y="59"/>
                  <a:pt x="786" y="51"/>
                  <a:pt x="797" y="49"/>
                </a:cubicBezTo>
                <a:cubicBezTo>
                  <a:pt x="797" y="91"/>
                  <a:pt x="797" y="91"/>
                  <a:pt x="797" y="91"/>
                </a:cubicBezTo>
                <a:cubicBezTo>
                  <a:pt x="813" y="91"/>
                  <a:pt x="813" y="91"/>
                  <a:pt x="813" y="91"/>
                </a:cubicBezTo>
                <a:cubicBezTo>
                  <a:pt x="813" y="49"/>
                  <a:pt x="813" y="49"/>
                  <a:pt x="813" y="49"/>
                </a:cubicBezTo>
                <a:cubicBezTo>
                  <a:pt x="823" y="51"/>
                  <a:pt x="834" y="59"/>
                  <a:pt x="850" y="91"/>
                </a:cubicBezTo>
                <a:cubicBezTo>
                  <a:pt x="869" y="91"/>
                  <a:pt x="869" y="91"/>
                  <a:pt x="869" y="91"/>
                </a:cubicBezTo>
                <a:cubicBezTo>
                  <a:pt x="850" y="51"/>
                  <a:pt x="841" y="47"/>
                  <a:pt x="832" y="43"/>
                </a:cubicBezTo>
                <a:cubicBezTo>
                  <a:pt x="837" y="39"/>
                  <a:pt x="849" y="25"/>
                  <a:pt x="866" y="2"/>
                </a:cubicBezTo>
                <a:moveTo>
                  <a:pt x="903" y="76"/>
                </a:moveTo>
                <a:cubicBezTo>
                  <a:pt x="908" y="57"/>
                  <a:pt x="912" y="35"/>
                  <a:pt x="914" y="17"/>
                </a:cubicBezTo>
                <a:cubicBezTo>
                  <a:pt x="942" y="17"/>
                  <a:pt x="942" y="17"/>
                  <a:pt x="942" y="17"/>
                </a:cubicBezTo>
                <a:cubicBezTo>
                  <a:pt x="942" y="76"/>
                  <a:pt x="942" y="76"/>
                  <a:pt x="942" y="76"/>
                </a:cubicBezTo>
                <a:cubicBezTo>
                  <a:pt x="903" y="76"/>
                  <a:pt x="903" y="76"/>
                  <a:pt x="903" y="76"/>
                </a:cubicBezTo>
                <a:moveTo>
                  <a:pt x="958" y="2"/>
                </a:moveTo>
                <a:cubicBezTo>
                  <a:pt x="899" y="2"/>
                  <a:pt x="899" y="2"/>
                  <a:pt x="899" y="2"/>
                </a:cubicBezTo>
                <a:cubicBezTo>
                  <a:pt x="897" y="29"/>
                  <a:pt x="892" y="54"/>
                  <a:pt x="885" y="76"/>
                </a:cubicBezTo>
                <a:cubicBezTo>
                  <a:pt x="870" y="76"/>
                  <a:pt x="870" y="76"/>
                  <a:pt x="870" y="76"/>
                </a:cubicBezTo>
                <a:cubicBezTo>
                  <a:pt x="874" y="114"/>
                  <a:pt x="874" y="114"/>
                  <a:pt x="874" y="114"/>
                </a:cubicBezTo>
                <a:cubicBezTo>
                  <a:pt x="887" y="114"/>
                  <a:pt x="887" y="114"/>
                  <a:pt x="887" y="114"/>
                </a:cubicBezTo>
                <a:cubicBezTo>
                  <a:pt x="887" y="91"/>
                  <a:pt x="887" y="91"/>
                  <a:pt x="887" y="91"/>
                </a:cubicBezTo>
                <a:cubicBezTo>
                  <a:pt x="958" y="91"/>
                  <a:pt x="958" y="91"/>
                  <a:pt x="958" y="91"/>
                </a:cubicBezTo>
                <a:cubicBezTo>
                  <a:pt x="958" y="114"/>
                  <a:pt x="958" y="114"/>
                  <a:pt x="958" y="114"/>
                </a:cubicBezTo>
                <a:cubicBezTo>
                  <a:pt x="971" y="114"/>
                  <a:pt x="971" y="114"/>
                  <a:pt x="971" y="114"/>
                </a:cubicBezTo>
                <a:cubicBezTo>
                  <a:pt x="975" y="76"/>
                  <a:pt x="975" y="76"/>
                  <a:pt x="975" y="76"/>
                </a:cubicBezTo>
                <a:cubicBezTo>
                  <a:pt x="958" y="76"/>
                  <a:pt x="958" y="76"/>
                  <a:pt x="958" y="76"/>
                </a:cubicBezTo>
                <a:cubicBezTo>
                  <a:pt x="958" y="2"/>
                  <a:pt x="958" y="2"/>
                  <a:pt x="958" y="2"/>
                </a:cubicBezTo>
                <a:moveTo>
                  <a:pt x="1250" y="2"/>
                </a:moveTo>
                <a:cubicBezTo>
                  <a:pt x="1169" y="2"/>
                  <a:pt x="1169" y="2"/>
                  <a:pt x="1169" y="2"/>
                </a:cubicBezTo>
                <a:cubicBezTo>
                  <a:pt x="1169" y="17"/>
                  <a:pt x="1169" y="17"/>
                  <a:pt x="1169" y="17"/>
                </a:cubicBezTo>
                <a:cubicBezTo>
                  <a:pt x="1202" y="17"/>
                  <a:pt x="1202" y="17"/>
                  <a:pt x="1202" y="17"/>
                </a:cubicBezTo>
                <a:cubicBezTo>
                  <a:pt x="1202" y="91"/>
                  <a:pt x="1202" y="91"/>
                  <a:pt x="1202" y="91"/>
                </a:cubicBezTo>
                <a:cubicBezTo>
                  <a:pt x="1218" y="91"/>
                  <a:pt x="1218" y="91"/>
                  <a:pt x="1218" y="91"/>
                </a:cubicBezTo>
                <a:cubicBezTo>
                  <a:pt x="1218" y="17"/>
                  <a:pt x="1218" y="17"/>
                  <a:pt x="1218" y="17"/>
                </a:cubicBezTo>
                <a:cubicBezTo>
                  <a:pt x="1250" y="17"/>
                  <a:pt x="1250" y="17"/>
                  <a:pt x="1250" y="17"/>
                </a:cubicBezTo>
                <a:cubicBezTo>
                  <a:pt x="1250" y="2"/>
                  <a:pt x="1250" y="2"/>
                  <a:pt x="1250" y="2"/>
                </a:cubicBezTo>
                <a:moveTo>
                  <a:pt x="1376" y="43"/>
                </a:moveTo>
                <a:cubicBezTo>
                  <a:pt x="1366" y="43"/>
                  <a:pt x="1362" y="39"/>
                  <a:pt x="1362" y="29"/>
                </a:cubicBezTo>
                <a:cubicBezTo>
                  <a:pt x="1362" y="20"/>
                  <a:pt x="1366" y="16"/>
                  <a:pt x="1375" y="16"/>
                </a:cubicBezTo>
                <a:cubicBezTo>
                  <a:pt x="1404" y="16"/>
                  <a:pt x="1404" y="16"/>
                  <a:pt x="1404" y="16"/>
                </a:cubicBezTo>
                <a:cubicBezTo>
                  <a:pt x="1404" y="43"/>
                  <a:pt x="1404" y="43"/>
                  <a:pt x="1404" y="43"/>
                </a:cubicBezTo>
                <a:cubicBezTo>
                  <a:pt x="1376" y="43"/>
                  <a:pt x="1376" y="43"/>
                  <a:pt x="1376" y="43"/>
                </a:cubicBezTo>
                <a:moveTo>
                  <a:pt x="1420" y="2"/>
                </a:moveTo>
                <a:cubicBezTo>
                  <a:pt x="1372" y="2"/>
                  <a:pt x="1372" y="2"/>
                  <a:pt x="1372" y="2"/>
                </a:cubicBezTo>
                <a:cubicBezTo>
                  <a:pt x="1351" y="2"/>
                  <a:pt x="1344" y="14"/>
                  <a:pt x="1344" y="28"/>
                </a:cubicBezTo>
                <a:cubicBezTo>
                  <a:pt x="1344" y="41"/>
                  <a:pt x="1351" y="51"/>
                  <a:pt x="1370" y="52"/>
                </a:cubicBezTo>
                <a:cubicBezTo>
                  <a:pt x="1359" y="53"/>
                  <a:pt x="1353" y="59"/>
                  <a:pt x="1339" y="91"/>
                </a:cubicBezTo>
                <a:cubicBezTo>
                  <a:pt x="1357" y="91"/>
                  <a:pt x="1357" y="91"/>
                  <a:pt x="1357" y="91"/>
                </a:cubicBezTo>
                <a:cubicBezTo>
                  <a:pt x="1370" y="61"/>
                  <a:pt x="1376" y="56"/>
                  <a:pt x="1389" y="56"/>
                </a:cubicBezTo>
                <a:cubicBezTo>
                  <a:pt x="1404" y="56"/>
                  <a:pt x="1404" y="56"/>
                  <a:pt x="1404" y="56"/>
                </a:cubicBezTo>
                <a:cubicBezTo>
                  <a:pt x="1404" y="91"/>
                  <a:pt x="1404" y="91"/>
                  <a:pt x="1404" y="91"/>
                </a:cubicBezTo>
                <a:cubicBezTo>
                  <a:pt x="1420" y="91"/>
                  <a:pt x="1420" y="91"/>
                  <a:pt x="1420" y="91"/>
                </a:cubicBezTo>
                <a:cubicBezTo>
                  <a:pt x="1420" y="2"/>
                  <a:pt x="1420" y="2"/>
                  <a:pt x="1420" y="2"/>
                </a:cubicBezTo>
                <a:moveTo>
                  <a:pt x="137" y="79"/>
                </a:moveTo>
                <a:cubicBezTo>
                  <a:pt x="119" y="79"/>
                  <a:pt x="113" y="73"/>
                  <a:pt x="113" y="47"/>
                </a:cubicBezTo>
                <a:cubicBezTo>
                  <a:pt x="113" y="19"/>
                  <a:pt x="119" y="14"/>
                  <a:pt x="137" y="14"/>
                </a:cubicBezTo>
                <a:cubicBezTo>
                  <a:pt x="155" y="14"/>
                  <a:pt x="160" y="19"/>
                  <a:pt x="160" y="47"/>
                </a:cubicBezTo>
                <a:cubicBezTo>
                  <a:pt x="160" y="73"/>
                  <a:pt x="155" y="79"/>
                  <a:pt x="137" y="79"/>
                </a:cubicBezTo>
                <a:moveTo>
                  <a:pt x="137" y="0"/>
                </a:moveTo>
                <a:cubicBezTo>
                  <a:pt x="109" y="0"/>
                  <a:pt x="96" y="10"/>
                  <a:pt x="96" y="46"/>
                </a:cubicBezTo>
                <a:cubicBezTo>
                  <a:pt x="96" y="82"/>
                  <a:pt x="109" y="93"/>
                  <a:pt x="137" y="93"/>
                </a:cubicBezTo>
                <a:cubicBezTo>
                  <a:pt x="165" y="93"/>
                  <a:pt x="178" y="82"/>
                  <a:pt x="178" y="46"/>
                </a:cubicBezTo>
                <a:cubicBezTo>
                  <a:pt x="178" y="10"/>
                  <a:pt x="165" y="0"/>
                  <a:pt x="137" y="0"/>
                </a:cubicBezTo>
                <a:moveTo>
                  <a:pt x="225" y="0"/>
                </a:moveTo>
                <a:cubicBezTo>
                  <a:pt x="214" y="0"/>
                  <a:pt x="203" y="1"/>
                  <a:pt x="195" y="4"/>
                </a:cubicBezTo>
                <a:cubicBezTo>
                  <a:pt x="199" y="18"/>
                  <a:pt x="199" y="18"/>
                  <a:pt x="199" y="18"/>
                </a:cubicBezTo>
                <a:cubicBezTo>
                  <a:pt x="206" y="16"/>
                  <a:pt x="214" y="14"/>
                  <a:pt x="225" y="14"/>
                </a:cubicBezTo>
                <a:cubicBezTo>
                  <a:pt x="242" y="14"/>
                  <a:pt x="247" y="18"/>
                  <a:pt x="247" y="26"/>
                </a:cubicBezTo>
                <a:cubicBezTo>
                  <a:pt x="247" y="35"/>
                  <a:pt x="241" y="37"/>
                  <a:pt x="226" y="37"/>
                </a:cubicBezTo>
                <a:cubicBezTo>
                  <a:pt x="213" y="37"/>
                  <a:pt x="213" y="37"/>
                  <a:pt x="213" y="37"/>
                </a:cubicBezTo>
                <a:cubicBezTo>
                  <a:pt x="213" y="50"/>
                  <a:pt x="213" y="50"/>
                  <a:pt x="213" y="50"/>
                </a:cubicBezTo>
                <a:cubicBezTo>
                  <a:pt x="226" y="50"/>
                  <a:pt x="226" y="50"/>
                  <a:pt x="226" y="50"/>
                </a:cubicBezTo>
                <a:cubicBezTo>
                  <a:pt x="243" y="50"/>
                  <a:pt x="249" y="54"/>
                  <a:pt x="249" y="64"/>
                </a:cubicBezTo>
                <a:cubicBezTo>
                  <a:pt x="249" y="75"/>
                  <a:pt x="244" y="79"/>
                  <a:pt x="225" y="79"/>
                </a:cubicBezTo>
                <a:cubicBezTo>
                  <a:pt x="215" y="79"/>
                  <a:pt x="205" y="78"/>
                  <a:pt x="198" y="75"/>
                </a:cubicBezTo>
                <a:cubicBezTo>
                  <a:pt x="194" y="90"/>
                  <a:pt x="194" y="90"/>
                  <a:pt x="194" y="90"/>
                </a:cubicBezTo>
                <a:cubicBezTo>
                  <a:pt x="203" y="92"/>
                  <a:pt x="214" y="93"/>
                  <a:pt x="225" y="93"/>
                </a:cubicBezTo>
                <a:cubicBezTo>
                  <a:pt x="253" y="93"/>
                  <a:pt x="267" y="87"/>
                  <a:pt x="267" y="67"/>
                </a:cubicBezTo>
                <a:cubicBezTo>
                  <a:pt x="267" y="54"/>
                  <a:pt x="261" y="45"/>
                  <a:pt x="243" y="44"/>
                </a:cubicBezTo>
                <a:cubicBezTo>
                  <a:pt x="260" y="42"/>
                  <a:pt x="264" y="34"/>
                  <a:pt x="264" y="22"/>
                </a:cubicBezTo>
                <a:cubicBezTo>
                  <a:pt x="264" y="7"/>
                  <a:pt x="254" y="0"/>
                  <a:pt x="225" y="0"/>
                </a:cubicBezTo>
                <a:moveTo>
                  <a:pt x="423" y="80"/>
                </a:moveTo>
                <a:cubicBezTo>
                  <a:pt x="407" y="80"/>
                  <a:pt x="403" y="78"/>
                  <a:pt x="403" y="63"/>
                </a:cubicBezTo>
                <a:cubicBezTo>
                  <a:pt x="403" y="49"/>
                  <a:pt x="408" y="47"/>
                  <a:pt x="423" y="47"/>
                </a:cubicBezTo>
                <a:cubicBezTo>
                  <a:pt x="430" y="47"/>
                  <a:pt x="438" y="48"/>
                  <a:pt x="443" y="49"/>
                </a:cubicBezTo>
                <a:cubicBezTo>
                  <a:pt x="443" y="76"/>
                  <a:pt x="443" y="76"/>
                  <a:pt x="443" y="76"/>
                </a:cubicBezTo>
                <a:cubicBezTo>
                  <a:pt x="438" y="78"/>
                  <a:pt x="430" y="80"/>
                  <a:pt x="423" y="80"/>
                </a:cubicBezTo>
                <a:moveTo>
                  <a:pt x="422" y="0"/>
                </a:moveTo>
                <a:cubicBezTo>
                  <a:pt x="410" y="0"/>
                  <a:pt x="398" y="2"/>
                  <a:pt x="390" y="4"/>
                </a:cubicBezTo>
                <a:cubicBezTo>
                  <a:pt x="393" y="19"/>
                  <a:pt x="393" y="19"/>
                  <a:pt x="393" y="19"/>
                </a:cubicBezTo>
                <a:cubicBezTo>
                  <a:pt x="400" y="16"/>
                  <a:pt x="410" y="15"/>
                  <a:pt x="419" y="15"/>
                </a:cubicBezTo>
                <a:cubicBezTo>
                  <a:pt x="439" y="15"/>
                  <a:pt x="443" y="19"/>
                  <a:pt x="443" y="37"/>
                </a:cubicBezTo>
                <a:cubicBezTo>
                  <a:pt x="435" y="35"/>
                  <a:pt x="428" y="35"/>
                  <a:pt x="420" y="35"/>
                </a:cubicBezTo>
                <a:cubicBezTo>
                  <a:pt x="400" y="35"/>
                  <a:pt x="385" y="39"/>
                  <a:pt x="385" y="64"/>
                </a:cubicBezTo>
                <a:cubicBezTo>
                  <a:pt x="385" y="87"/>
                  <a:pt x="395" y="93"/>
                  <a:pt x="422" y="93"/>
                </a:cubicBezTo>
                <a:cubicBezTo>
                  <a:pt x="434" y="93"/>
                  <a:pt x="449" y="91"/>
                  <a:pt x="459" y="86"/>
                </a:cubicBezTo>
                <a:cubicBezTo>
                  <a:pt x="459" y="34"/>
                  <a:pt x="459" y="34"/>
                  <a:pt x="459" y="34"/>
                </a:cubicBezTo>
                <a:cubicBezTo>
                  <a:pt x="459" y="8"/>
                  <a:pt x="448" y="0"/>
                  <a:pt x="422" y="0"/>
                </a:cubicBezTo>
                <a:moveTo>
                  <a:pt x="593" y="79"/>
                </a:moveTo>
                <a:cubicBezTo>
                  <a:pt x="582" y="79"/>
                  <a:pt x="573" y="75"/>
                  <a:pt x="573" y="68"/>
                </a:cubicBezTo>
                <a:cubicBezTo>
                  <a:pt x="573" y="18"/>
                  <a:pt x="573" y="18"/>
                  <a:pt x="573" y="18"/>
                </a:cubicBezTo>
                <a:cubicBezTo>
                  <a:pt x="578" y="16"/>
                  <a:pt x="586" y="15"/>
                  <a:pt x="593" y="15"/>
                </a:cubicBezTo>
                <a:cubicBezTo>
                  <a:pt x="611" y="15"/>
                  <a:pt x="617" y="20"/>
                  <a:pt x="617" y="47"/>
                </a:cubicBezTo>
                <a:cubicBezTo>
                  <a:pt x="617" y="72"/>
                  <a:pt x="611" y="79"/>
                  <a:pt x="593" y="79"/>
                </a:cubicBezTo>
                <a:moveTo>
                  <a:pt x="593" y="0"/>
                </a:moveTo>
                <a:cubicBezTo>
                  <a:pt x="582" y="0"/>
                  <a:pt x="566" y="3"/>
                  <a:pt x="556" y="7"/>
                </a:cubicBezTo>
                <a:cubicBezTo>
                  <a:pt x="556" y="124"/>
                  <a:pt x="556" y="124"/>
                  <a:pt x="556" y="124"/>
                </a:cubicBezTo>
                <a:cubicBezTo>
                  <a:pt x="573" y="124"/>
                  <a:pt x="573" y="124"/>
                  <a:pt x="573" y="124"/>
                </a:cubicBezTo>
                <a:cubicBezTo>
                  <a:pt x="573" y="87"/>
                  <a:pt x="573" y="87"/>
                  <a:pt x="573" y="87"/>
                </a:cubicBezTo>
                <a:cubicBezTo>
                  <a:pt x="577" y="90"/>
                  <a:pt x="584" y="93"/>
                  <a:pt x="595" y="93"/>
                </a:cubicBezTo>
                <a:cubicBezTo>
                  <a:pt x="621" y="93"/>
                  <a:pt x="635" y="82"/>
                  <a:pt x="635" y="46"/>
                </a:cubicBezTo>
                <a:cubicBezTo>
                  <a:pt x="635" y="10"/>
                  <a:pt x="622" y="0"/>
                  <a:pt x="593" y="0"/>
                </a:cubicBezTo>
                <a:moveTo>
                  <a:pt x="691" y="80"/>
                </a:moveTo>
                <a:cubicBezTo>
                  <a:pt x="676" y="80"/>
                  <a:pt x="672" y="78"/>
                  <a:pt x="672" y="63"/>
                </a:cubicBezTo>
                <a:cubicBezTo>
                  <a:pt x="672" y="49"/>
                  <a:pt x="677" y="47"/>
                  <a:pt x="692" y="47"/>
                </a:cubicBezTo>
                <a:cubicBezTo>
                  <a:pt x="699" y="47"/>
                  <a:pt x="707" y="48"/>
                  <a:pt x="712" y="49"/>
                </a:cubicBezTo>
                <a:cubicBezTo>
                  <a:pt x="712" y="76"/>
                  <a:pt x="712" y="76"/>
                  <a:pt x="712" y="76"/>
                </a:cubicBezTo>
                <a:cubicBezTo>
                  <a:pt x="706" y="78"/>
                  <a:pt x="699" y="80"/>
                  <a:pt x="691" y="80"/>
                </a:cubicBezTo>
                <a:moveTo>
                  <a:pt x="691" y="0"/>
                </a:moveTo>
                <a:cubicBezTo>
                  <a:pt x="678" y="0"/>
                  <a:pt x="666" y="2"/>
                  <a:pt x="659" y="4"/>
                </a:cubicBezTo>
                <a:cubicBezTo>
                  <a:pt x="662" y="19"/>
                  <a:pt x="662" y="19"/>
                  <a:pt x="662" y="19"/>
                </a:cubicBezTo>
                <a:cubicBezTo>
                  <a:pt x="669" y="16"/>
                  <a:pt x="679" y="15"/>
                  <a:pt x="688" y="15"/>
                </a:cubicBezTo>
                <a:cubicBezTo>
                  <a:pt x="707" y="15"/>
                  <a:pt x="712" y="19"/>
                  <a:pt x="712" y="37"/>
                </a:cubicBezTo>
                <a:cubicBezTo>
                  <a:pt x="704" y="35"/>
                  <a:pt x="697" y="35"/>
                  <a:pt x="689" y="35"/>
                </a:cubicBezTo>
                <a:cubicBezTo>
                  <a:pt x="668" y="35"/>
                  <a:pt x="654" y="39"/>
                  <a:pt x="654" y="64"/>
                </a:cubicBezTo>
                <a:cubicBezTo>
                  <a:pt x="654" y="87"/>
                  <a:pt x="664" y="93"/>
                  <a:pt x="690" y="93"/>
                </a:cubicBezTo>
                <a:cubicBezTo>
                  <a:pt x="702" y="93"/>
                  <a:pt x="718" y="91"/>
                  <a:pt x="728" y="86"/>
                </a:cubicBezTo>
                <a:cubicBezTo>
                  <a:pt x="728" y="34"/>
                  <a:pt x="728" y="34"/>
                  <a:pt x="728" y="34"/>
                </a:cubicBezTo>
                <a:cubicBezTo>
                  <a:pt x="728" y="8"/>
                  <a:pt x="717" y="0"/>
                  <a:pt x="691" y="0"/>
                </a:cubicBezTo>
                <a:moveTo>
                  <a:pt x="1023" y="80"/>
                </a:moveTo>
                <a:cubicBezTo>
                  <a:pt x="1007" y="80"/>
                  <a:pt x="1003" y="78"/>
                  <a:pt x="1003" y="63"/>
                </a:cubicBezTo>
                <a:cubicBezTo>
                  <a:pt x="1003" y="49"/>
                  <a:pt x="1008" y="47"/>
                  <a:pt x="1023" y="47"/>
                </a:cubicBezTo>
                <a:cubicBezTo>
                  <a:pt x="1031" y="47"/>
                  <a:pt x="1038" y="48"/>
                  <a:pt x="1044" y="49"/>
                </a:cubicBezTo>
                <a:cubicBezTo>
                  <a:pt x="1044" y="76"/>
                  <a:pt x="1044" y="76"/>
                  <a:pt x="1044" y="76"/>
                </a:cubicBezTo>
                <a:cubicBezTo>
                  <a:pt x="1038" y="78"/>
                  <a:pt x="1030" y="80"/>
                  <a:pt x="1023" y="80"/>
                </a:cubicBezTo>
                <a:moveTo>
                  <a:pt x="1022" y="0"/>
                </a:moveTo>
                <a:cubicBezTo>
                  <a:pt x="1010" y="0"/>
                  <a:pt x="998" y="2"/>
                  <a:pt x="990" y="4"/>
                </a:cubicBezTo>
                <a:cubicBezTo>
                  <a:pt x="994" y="19"/>
                  <a:pt x="994" y="19"/>
                  <a:pt x="994" y="19"/>
                </a:cubicBezTo>
                <a:cubicBezTo>
                  <a:pt x="1001" y="16"/>
                  <a:pt x="1011" y="15"/>
                  <a:pt x="1020" y="15"/>
                </a:cubicBezTo>
                <a:cubicBezTo>
                  <a:pt x="1039" y="15"/>
                  <a:pt x="1044" y="19"/>
                  <a:pt x="1044" y="37"/>
                </a:cubicBezTo>
                <a:cubicBezTo>
                  <a:pt x="1035" y="35"/>
                  <a:pt x="1029" y="35"/>
                  <a:pt x="1020" y="35"/>
                </a:cubicBezTo>
                <a:cubicBezTo>
                  <a:pt x="1000" y="35"/>
                  <a:pt x="985" y="39"/>
                  <a:pt x="985" y="64"/>
                </a:cubicBezTo>
                <a:cubicBezTo>
                  <a:pt x="985" y="87"/>
                  <a:pt x="995" y="93"/>
                  <a:pt x="1022" y="93"/>
                </a:cubicBezTo>
                <a:cubicBezTo>
                  <a:pt x="1034" y="93"/>
                  <a:pt x="1049" y="91"/>
                  <a:pt x="1060" y="86"/>
                </a:cubicBezTo>
                <a:cubicBezTo>
                  <a:pt x="1060" y="34"/>
                  <a:pt x="1060" y="34"/>
                  <a:pt x="1060" y="34"/>
                </a:cubicBezTo>
                <a:cubicBezTo>
                  <a:pt x="1060" y="8"/>
                  <a:pt x="1048" y="0"/>
                  <a:pt x="1022" y="0"/>
                </a:cubicBezTo>
                <a:moveTo>
                  <a:pt x="1100" y="37"/>
                </a:moveTo>
                <a:cubicBezTo>
                  <a:pt x="1101" y="19"/>
                  <a:pt x="1107" y="14"/>
                  <a:pt x="1123" y="14"/>
                </a:cubicBezTo>
                <a:cubicBezTo>
                  <a:pt x="1137" y="14"/>
                  <a:pt x="1142" y="18"/>
                  <a:pt x="1143" y="37"/>
                </a:cubicBezTo>
                <a:cubicBezTo>
                  <a:pt x="1100" y="37"/>
                  <a:pt x="1100" y="37"/>
                  <a:pt x="1100" y="37"/>
                </a:cubicBezTo>
                <a:moveTo>
                  <a:pt x="1122" y="0"/>
                </a:moveTo>
                <a:cubicBezTo>
                  <a:pt x="1097" y="0"/>
                  <a:pt x="1082" y="11"/>
                  <a:pt x="1082" y="46"/>
                </a:cubicBezTo>
                <a:cubicBezTo>
                  <a:pt x="1082" y="82"/>
                  <a:pt x="1098" y="93"/>
                  <a:pt x="1124" y="93"/>
                </a:cubicBezTo>
                <a:cubicBezTo>
                  <a:pt x="1132" y="93"/>
                  <a:pt x="1145" y="91"/>
                  <a:pt x="1154" y="88"/>
                </a:cubicBezTo>
                <a:cubicBezTo>
                  <a:pt x="1151" y="75"/>
                  <a:pt x="1151" y="75"/>
                  <a:pt x="1151" y="75"/>
                </a:cubicBezTo>
                <a:cubicBezTo>
                  <a:pt x="1144" y="77"/>
                  <a:pt x="1132" y="79"/>
                  <a:pt x="1126" y="79"/>
                </a:cubicBezTo>
                <a:cubicBezTo>
                  <a:pt x="1108" y="79"/>
                  <a:pt x="1100" y="74"/>
                  <a:pt x="1100" y="50"/>
                </a:cubicBezTo>
                <a:cubicBezTo>
                  <a:pt x="1160" y="50"/>
                  <a:pt x="1160" y="50"/>
                  <a:pt x="1160" y="50"/>
                </a:cubicBezTo>
                <a:cubicBezTo>
                  <a:pt x="1161" y="10"/>
                  <a:pt x="1149" y="0"/>
                  <a:pt x="1122" y="0"/>
                </a:cubicBezTo>
                <a:moveTo>
                  <a:pt x="1305" y="0"/>
                </a:moveTo>
                <a:cubicBezTo>
                  <a:pt x="1278" y="0"/>
                  <a:pt x="1262" y="10"/>
                  <a:pt x="1262" y="46"/>
                </a:cubicBezTo>
                <a:cubicBezTo>
                  <a:pt x="1262" y="82"/>
                  <a:pt x="1278" y="93"/>
                  <a:pt x="1305" y="93"/>
                </a:cubicBezTo>
                <a:cubicBezTo>
                  <a:pt x="1313" y="93"/>
                  <a:pt x="1324" y="91"/>
                  <a:pt x="1331" y="89"/>
                </a:cubicBezTo>
                <a:cubicBezTo>
                  <a:pt x="1327" y="74"/>
                  <a:pt x="1327" y="74"/>
                  <a:pt x="1327" y="74"/>
                </a:cubicBezTo>
                <a:cubicBezTo>
                  <a:pt x="1321" y="76"/>
                  <a:pt x="1313" y="78"/>
                  <a:pt x="1306" y="78"/>
                </a:cubicBezTo>
                <a:cubicBezTo>
                  <a:pt x="1288" y="78"/>
                  <a:pt x="1279" y="72"/>
                  <a:pt x="1279" y="47"/>
                </a:cubicBezTo>
                <a:cubicBezTo>
                  <a:pt x="1279" y="19"/>
                  <a:pt x="1288" y="15"/>
                  <a:pt x="1306" y="15"/>
                </a:cubicBezTo>
                <a:cubicBezTo>
                  <a:pt x="1313" y="15"/>
                  <a:pt x="1321" y="16"/>
                  <a:pt x="1327" y="19"/>
                </a:cubicBezTo>
                <a:cubicBezTo>
                  <a:pt x="1331" y="4"/>
                  <a:pt x="1331" y="4"/>
                  <a:pt x="1331" y="4"/>
                </a:cubicBezTo>
                <a:cubicBezTo>
                  <a:pt x="1324" y="2"/>
                  <a:pt x="1313" y="0"/>
                  <a:pt x="1305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solidFill>
                <a:srgbClr val="000066"/>
              </a:solidFill>
              <a:latin typeface="+mn-lt"/>
              <a:cs typeface="+mn-cs"/>
            </a:endParaRPr>
          </a:p>
        </p:txBody>
      </p:sp>
      <p:grpSp>
        <p:nvGrpSpPr>
          <p:cNvPr id="10" name="Группа 2"/>
          <p:cNvGrpSpPr>
            <a:grpSpLocks/>
          </p:cNvGrpSpPr>
          <p:nvPr userDrawn="1"/>
        </p:nvGrpSpPr>
        <p:grpSpPr bwMode="auto">
          <a:xfrm>
            <a:off x="7113588" y="6229350"/>
            <a:ext cx="2151062" cy="295275"/>
            <a:chOff x="7113240" y="6093296"/>
            <a:chExt cx="2150814" cy="295495"/>
          </a:xfrm>
        </p:grpSpPr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7113240" y="6231512"/>
              <a:ext cx="101588" cy="19064"/>
            </a:xfrm>
            <a:custGeom>
              <a:avLst/>
              <a:gdLst>
                <a:gd name="T0" fmla="*/ 0 w 44"/>
                <a:gd name="T1" fmla="*/ 0 h 8"/>
                <a:gd name="T2" fmla="*/ 0 w 44"/>
                <a:gd name="T3" fmla="*/ 6 h 8"/>
                <a:gd name="T4" fmla="*/ 0 w 44"/>
                <a:gd name="T5" fmla="*/ 8 h 8"/>
                <a:gd name="T6" fmla="*/ 44 w 44"/>
                <a:gd name="T7" fmla="*/ 8 h 8"/>
                <a:gd name="T8" fmla="*/ 44 w 44"/>
                <a:gd name="T9" fmla="*/ 0 h 8"/>
                <a:gd name="T10" fmla="*/ 0 w 44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8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7116415" y="6094885"/>
              <a:ext cx="98414" cy="115973"/>
            </a:xfrm>
            <a:custGeom>
              <a:avLst/>
              <a:gdLst>
                <a:gd name="T0" fmla="*/ 102 w 102"/>
                <a:gd name="T1" fmla="*/ 0 h 119"/>
                <a:gd name="T2" fmla="*/ 16 w 102"/>
                <a:gd name="T3" fmla="*/ 0 h 119"/>
                <a:gd name="T4" fmla="*/ 0 w 102"/>
                <a:gd name="T5" fmla="*/ 119 h 119"/>
                <a:gd name="T6" fmla="*/ 102 w 102"/>
                <a:gd name="T7" fmla="*/ 119 h 119"/>
                <a:gd name="T8" fmla="*/ 102 w 102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16" y="0"/>
                  </a:lnTo>
                  <a:lnTo>
                    <a:pt x="0" y="119"/>
                  </a:lnTo>
                  <a:lnTo>
                    <a:pt x="102" y="119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C6203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7116415" y="6268051"/>
              <a:ext cx="98414" cy="111208"/>
            </a:xfrm>
            <a:custGeom>
              <a:avLst/>
              <a:gdLst>
                <a:gd name="T0" fmla="*/ 24 w 43"/>
                <a:gd name="T1" fmla="*/ 37 h 47"/>
                <a:gd name="T2" fmla="*/ 43 w 43"/>
                <a:gd name="T3" fmla="*/ 47 h 47"/>
                <a:gd name="T4" fmla="*/ 43 w 43"/>
                <a:gd name="T5" fmla="*/ 0 h 47"/>
                <a:gd name="T6" fmla="*/ 0 w 43"/>
                <a:gd name="T7" fmla="*/ 0 h 47"/>
                <a:gd name="T8" fmla="*/ 24 w 43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7">
                  <a:moveTo>
                    <a:pt x="24" y="37"/>
                  </a:moveTo>
                  <a:cubicBezTo>
                    <a:pt x="31" y="42"/>
                    <a:pt x="37" y="45"/>
                    <a:pt x="43" y="47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4"/>
                    <a:pt x="11" y="27"/>
                    <a:pt x="24" y="37"/>
                  </a:cubicBezTo>
                </a:path>
              </a:pathLst>
            </a:custGeom>
            <a:solidFill>
              <a:srgbClr val="C6203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7113240" y="6250576"/>
              <a:ext cx="101588" cy="17475"/>
            </a:xfrm>
            <a:custGeom>
              <a:avLst/>
              <a:gdLst>
                <a:gd name="T0" fmla="*/ 1 w 44"/>
                <a:gd name="T1" fmla="*/ 8 h 8"/>
                <a:gd name="T2" fmla="*/ 44 w 44"/>
                <a:gd name="T3" fmla="*/ 8 h 8"/>
                <a:gd name="T4" fmla="*/ 44 w 44"/>
                <a:gd name="T5" fmla="*/ 0 h 8"/>
                <a:gd name="T6" fmla="*/ 0 w 44"/>
                <a:gd name="T7" fmla="*/ 0 h 8"/>
                <a:gd name="T8" fmla="*/ 1 w 4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8">
                  <a:moveTo>
                    <a:pt x="1" y="8"/>
                  </a:moveTo>
                  <a:cubicBezTo>
                    <a:pt x="44" y="8"/>
                    <a:pt x="44" y="8"/>
                    <a:pt x="44" y="8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1" y="8"/>
                    <a:pt x="1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7113240" y="6210859"/>
              <a:ext cx="101588" cy="20653"/>
            </a:xfrm>
            <a:custGeom>
              <a:avLst/>
              <a:gdLst>
                <a:gd name="T0" fmla="*/ 44 w 44"/>
                <a:gd name="T1" fmla="*/ 0 h 9"/>
                <a:gd name="T2" fmla="*/ 1 w 44"/>
                <a:gd name="T3" fmla="*/ 0 h 9"/>
                <a:gd name="T4" fmla="*/ 0 w 44"/>
                <a:gd name="T5" fmla="*/ 9 h 9"/>
                <a:gd name="T6" fmla="*/ 44 w 44"/>
                <a:gd name="T7" fmla="*/ 9 h 9"/>
                <a:gd name="T8" fmla="*/ 44 w 4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9">
                  <a:moveTo>
                    <a:pt x="4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4"/>
                    <a:pt x="0" y="9"/>
                  </a:cubicBezTo>
                  <a:cubicBezTo>
                    <a:pt x="44" y="9"/>
                    <a:pt x="44" y="9"/>
                    <a:pt x="44" y="9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6" name="Freeform 10"/>
            <p:cNvSpPr>
              <a:spLocks noEditPoints="1"/>
            </p:cNvSpPr>
            <p:nvPr userDrawn="1"/>
          </p:nvSpPr>
          <p:spPr bwMode="auto">
            <a:xfrm>
              <a:off x="8081503" y="6177497"/>
              <a:ext cx="198414" cy="211294"/>
            </a:xfrm>
            <a:custGeom>
              <a:avLst/>
              <a:gdLst>
                <a:gd name="T0" fmla="*/ 42 w 86"/>
                <a:gd name="T1" fmla="*/ 0 h 90"/>
                <a:gd name="T2" fmla="*/ 0 w 86"/>
                <a:gd name="T3" fmla="*/ 45 h 90"/>
                <a:gd name="T4" fmla="*/ 42 w 86"/>
                <a:gd name="T5" fmla="*/ 90 h 90"/>
                <a:gd name="T6" fmla="*/ 69 w 86"/>
                <a:gd name="T7" fmla="*/ 82 h 90"/>
                <a:gd name="T8" fmla="*/ 69 w 86"/>
                <a:gd name="T9" fmla="*/ 87 h 90"/>
                <a:gd name="T10" fmla="*/ 86 w 86"/>
                <a:gd name="T11" fmla="*/ 87 h 90"/>
                <a:gd name="T12" fmla="*/ 86 w 86"/>
                <a:gd name="T13" fmla="*/ 5 h 90"/>
                <a:gd name="T14" fmla="*/ 84 w 86"/>
                <a:gd name="T15" fmla="*/ 5 h 90"/>
                <a:gd name="T16" fmla="*/ 42 w 86"/>
                <a:gd name="T17" fmla="*/ 0 h 90"/>
                <a:gd name="T18" fmla="*/ 69 w 86"/>
                <a:gd name="T19" fmla="*/ 66 h 90"/>
                <a:gd name="T20" fmla="*/ 43 w 86"/>
                <a:gd name="T21" fmla="*/ 75 h 90"/>
                <a:gd name="T22" fmla="*/ 16 w 86"/>
                <a:gd name="T23" fmla="*/ 45 h 90"/>
                <a:gd name="T24" fmla="*/ 44 w 86"/>
                <a:gd name="T25" fmla="*/ 15 h 90"/>
                <a:gd name="T26" fmla="*/ 69 w 86"/>
                <a:gd name="T27" fmla="*/ 17 h 90"/>
                <a:gd name="T28" fmla="*/ 69 w 86"/>
                <a:gd name="T29" fmla="*/ 6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90">
                  <a:moveTo>
                    <a:pt x="42" y="0"/>
                  </a:moveTo>
                  <a:cubicBezTo>
                    <a:pt x="17" y="0"/>
                    <a:pt x="0" y="18"/>
                    <a:pt x="0" y="45"/>
                  </a:cubicBezTo>
                  <a:cubicBezTo>
                    <a:pt x="0" y="72"/>
                    <a:pt x="17" y="90"/>
                    <a:pt x="42" y="90"/>
                  </a:cubicBezTo>
                  <a:cubicBezTo>
                    <a:pt x="51" y="90"/>
                    <a:pt x="60" y="87"/>
                    <a:pt x="69" y="82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66" y="1"/>
                    <a:pt x="57" y="0"/>
                    <a:pt x="42" y="0"/>
                  </a:cubicBezTo>
                  <a:close/>
                  <a:moveTo>
                    <a:pt x="69" y="66"/>
                  </a:moveTo>
                  <a:cubicBezTo>
                    <a:pt x="60" y="72"/>
                    <a:pt x="52" y="75"/>
                    <a:pt x="43" y="75"/>
                  </a:cubicBezTo>
                  <a:cubicBezTo>
                    <a:pt x="27" y="75"/>
                    <a:pt x="16" y="63"/>
                    <a:pt x="16" y="45"/>
                  </a:cubicBezTo>
                  <a:cubicBezTo>
                    <a:pt x="16" y="27"/>
                    <a:pt x="27" y="15"/>
                    <a:pt x="44" y="15"/>
                  </a:cubicBezTo>
                  <a:cubicBezTo>
                    <a:pt x="53" y="15"/>
                    <a:pt x="60" y="16"/>
                    <a:pt x="69" y="17"/>
                  </a:cubicBezTo>
                  <a:lnTo>
                    <a:pt x="69" y="66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8613254" y="6177497"/>
              <a:ext cx="196827" cy="211294"/>
            </a:xfrm>
            <a:custGeom>
              <a:avLst/>
              <a:gdLst>
                <a:gd name="T0" fmla="*/ 43 w 86"/>
                <a:gd name="T1" fmla="*/ 0 h 90"/>
                <a:gd name="T2" fmla="*/ 0 w 86"/>
                <a:gd name="T3" fmla="*/ 45 h 90"/>
                <a:gd name="T4" fmla="*/ 42 w 86"/>
                <a:gd name="T5" fmla="*/ 90 h 90"/>
                <a:gd name="T6" fmla="*/ 70 w 86"/>
                <a:gd name="T7" fmla="*/ 82 h 90"/>
                <a:gd name="T8" fmla="*/ 70 w 86"/>
                <a:gd name="T9" fmla="*/ 87 h 90"/>
                <a:gd name="T10" fmla="*/ 86 w 86"/>
                <a:gd name="T11" fmla="*/ 87 h 90"/>
                <a:gd name="T12" fmla="*/ 86 w 86"/>
                <a:gd name="T13" fmla="*/ 5 h 90"/>
                <a:gd name="T14" fmla="*/ 84 w 86"/>
                <a:gd name="T15" fmla="*/ 5 h 90"/>
                <a:gd name="T16" fmla="*/ 43 w 86"/>
                <a:gd name="T17" fmla="*/ 0 h 90"/>
                <a:gd name="T18" fmla="*/ 70 w 86"/>
                <a:gd name="T19" fmla="*/ 66 h 90"/>
                <a:gd name="T20" fmla="*/ 44 w 86"/>
                <a:gd name="T21" fmla="*/ 75 h 90"/>
                <a:gd name="T22" fmla="*/ 17 w 86"/>
                <a:gd name="T23" fmla="*/ 45 h 90"/>
                <a:gd name="T24" fmla="*/ 45 w 86"/>
                <a:gd name="T25" fmla="*/ 15 h 90"/>
                <a:gd name="T26" fmla="*/ 70 w 86"/>
                <a:gd name="T27" fmla="*/ 17 h 90"/>
                <a:gd name="T28" fmla="*/ 70 w 86"/>
                <a:gd name="T29" fmla="*/ 6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90">
                  <a:moveTo>
                    <a:pt x="43" y="0"/>
                  </a:moveTo>
                  <a:cubicBezTo>
                    <a:pt x="17" y="0"/>
                    <a:pt x="1" y="18"/>
                    <a:pt x="0" y="45"/>
                  </a:cubicBezTo>
                  <a:cubicBezTo>
                    <a:pt x="0" y="72"/>
                    <a:pt x="17" y="90"/>
                    <a:pt x="42" y="90"/>
                  </a:cubicBezTo>
                  <a:cubicBezTo>
                    <a:pt x="52" y="90"/>
                    <a:pt x="61" y="87"/>
                    <a:pt x="70" y="82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67" y="1"/>
                    <a:pt x="58" y="0"/>
                    <a:pt x="43" y="0"/>
                  </a:cubicBezTo>
                  <a:close/>
                  <a:moveTo>
                    <a:pt x="70" y="66"/>
                  </a:moveTo>
                  <a:cubicBezTo>
                    <a:pt x="60" y="72"/>
                    <a:pt x="53" y="75"/>
                    <a:pt x="44" y="75"/>
                  </a:cubicBezTo>
                  <a:cubicBezTo>
                    <a:pt x="28" y="75"/>
                    <a:pt x="17" y="63"/>
                    <a:pt x="17" y="45"/>
                  </a:cubicBezTo>
                  <a:cubicBezTo>
                    <a:pt x="17" y="27"/>
                    <a:pt x="27" y="15"/>
                    <a:pt x="45" y="15"/>
                  </a:cubicBezTo>
                  <a:cubicBezTo>
                    <a:pt x="53" y="15"/>
                    <a:pt x="61" y="16"/>
                    <a:pt x="70" y="17"/>
                  </a:cubicBezTo>
                  <a:lnTo>
                    <a:pt x="70" y="66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8" name="Freeform 12"/>
            <p:cNvSpPr>
              <a:spLocks noEditPoints="1"/>
            </p:cNvSpPr>
            <p:nvPr userDrawn="1"/>
          </p:nvSpPr>
          <p:spPr bwMode="auto">
            <a:xfrm>
              <a:off x="7254511" y="6093296"/>
              <a:ext cx="217463" cy="292318"/>
            </a:xfrm>
            <a:custGeom>
              <a:avLst/>
              <a:gdLst>
                <a:gd name="T0" fmla="*/ 71 w 95"/>
                <a:gd name="T1" fmla="*/ 60 h 125"/>
                <a:gd name="T2" fmla="*/ 88 w 95"/>
                <a:gd name="T3" fmla="*/ 33 h 125"/>
                <a:gd name="T4" fmla="*/ 47 w 95"/>
                <a:gd name="T5" fmla="*/ 0 h 125"/>
                <a:gd name="T6" fmla="*/ 2 w 95"/>
                <a:gd name="T7" fmla="*/ 1 h 125"/>
                <a:gd name="T8" fmla="*/ 0 w 95"/>
                <a:gd name="T9" fmla="*/ 1 h 125"/>
                <a:gd name="T10" fmla="*/ 0 w 95"/>
                <a:gd name="T11" fmla="*/ 123 h 125"/>
                <a:gd name="T12" fmla="*/ 10 w 95"/>
                <a:gd name="T13" fmla="*/ 124 h 125"/>
                <a:gd name="T14" fmla="*/ 48 w 95"/>
                <a:gd name="T15" fmla="*/ 125 h 125"/>
                <a:gd name="T16" fmla="*/ 95 w 95"/>
                <a:gd name="T17" fmla="*/ 89 h 125"/>
                <a:gd name="T18" fmla="*/ 71 w 95"/>
                <a:gd name="T19" fmla="*/ 60 h 125"/>
                <a:gd name="T20" fmla="*/ 17 w 95"/>
                <a:gd name="T21" fmla="*/ 16 h 125"/>
                <a:gd name="T22" fmla="*/ 46 w 95"/>
                <a:gd name="T23" fmla="*/ 16 h 125"/>
                <a:gd name="T24" fmla="*/ 72 w 95"/>
                <a:gd name="T25" fmla="*/ 34 h 125"/>
                <a:gd name="T26" fmla="*/ 45 w 95"/>
                <a:gd name="T27" fmla="*/ 54 h 125"/>
                <a:gd name="T28" fmla="*/ 17 w 95"/>
                <a:gd name="T29" fmla="*/ 54 h 125"/>
                <a:gd name="T30" fmla="*/ 17 w 95"/>
                <a:gd name="T31" fmla="*/ 16 h 125"/>
                <a:gd name="T32" fmla="*/ 47 w 95"/>
                <a:gd name="T33" fmla="*/ 109 h 125"/>
                <a:gd name="T34" fmla="*/ 24 w 95"/>
                <a:gd name="T35" fmla="*/ 108 h 125"/>
                <a:gd name="T36" fmla="*/ 17 w 95"/>
                <a:gd name="T37" fmla="*/ 108 h 125"/>
                <a:gd name="T38" fmla="*/ 17 w 95"/>
                <a:gd name="T39" fmla="*/ 69 h 125"/>
                <a:gd name="T40" fmla="*/ 48 w 95"/>
                <a:gd name="T41" fmla="*/ 69 h 125"/>
                <a:gd name="T42" fmla="*/ 77 w 95"/>
                <a:gd name="T43" fmla="*/ 88 h 125"/>
                <a:gd name="T44" fmla="*/ 47 w 95"/>
                <a:gd name="T45" fmla="*/ 10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125">
                  <a:moveTo>
                    <a:pt x="71" y="60"/>
                  </a:moveTo>
                  <a:cubicBezTo>
                    <a:pt x="82" y="55"/>
                    <a:pt x="88" y="45"/>
                    <a:pt x="88" y="33"/>
                  </a:cubicBezTo>
                  <a:cubicBezTo>
                    <a:pt x="88" y="12"/>
                    <a:pt x="73" y="0"/>
                    <a:pt x="47" y="0"/>
                  </a:cubicBezTo>
                  <a:cubicBezTo>
                    <a:pt x="31" y="0"/>
                    <a:pt x="13" y="0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22" y="124"/>
                    <a:pt x="36" y="125"/>
                    <a:pt x="48" y="125"/>
                  </a:cubicBezTo>
                  <a:cubicBezTo>
                    <a:pt x="78" y="125"/>
                    <a:pt x="95" y="112"/>
                    <a:pt x="95" y="89"/>
                  </a:cubicBezTo>
                  <a:cubicBezTo>
                    <a:pt x="95" y="75"/>
                    <a:pt x="86" y="65"/>
                    <a:pt x="71" y="60"/>
                  </a:cubicBezTo>
                  <a:close/>
                  <a:moveTo>
                    <a:pt x="17" y="16"/>
                  </a:moveTo>
                  <a:cubicBezTo>
                    <a:pt x="26" y="16"/>
                    <a:pt x="36" y="16"/>
                    <a:pt x="46" y="16"/>
                  </a:cubicBezTo>
                  <a:cubicBezTo>
                    <a:pt x="63" y="16"/>
                    <a:pt x="72" y="22"/>
                    <a:pt x="72" y="34"/>
                  </a:cubicBezTo>
                  <a:cubicBezTo>
                    <a:pt x="72" y="46"/>
                    <a:pt x="62" y="54"/>
                    <a:pt x="45" y="54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17" y="16"/>
                  </a:lnTo>
                  <a:close/>
                  <a:moveTo>
                    <a:pt x="47" y="109"/>
                  </a:moveTo>
                  <a:cubicBezTo>
                    <a:pt x="39" y="109"/>
                    <a:pt x="32" y="109"/>
                    <a:pt x="24" y="108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67" y="69"/>
                    <a:pt x="77" y="76"/>
                    <a:pt x="77" y="88"/>
                  </a:cubicBezTo>
                  <a:cubicBezTo>
                    <a:pt x="77" y="101"/>
                    <a:pt x="66" y="109"/>
                    <a:pt x="47" y="109"/>
                  </a:cubicBez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8849765" y="6183851"/>
              <a:ext cx="180954" cy="198585"/>
            </a:xfrm>
            <a:custGeom>
              <a:avLst/>
              <a:gdLst>
                <a:gd name="T0" fmla="*/ 149 w 187"/>
                <a:gd name="T1" fmla="*/ 83 h 204"/>
                <a:gd name="T2" fmla="*/ 40 w 187"/>
                <a:gd name="T3" fmla="*/ 83 h 204"/>
                <a:gd name="T4" fmla="*/ 40 w 187"/>
                <a:gd name="T5" fmla="*/ 0 h 204"/>
                <a:gd name="T6" fmla="*/ 0 w 187"/>
                <a:gd name="T7" fmla="*/ 0 h 204"/>
                <a:gd name="T8" fmla="*/ 0 w 187"/>
                <a:gd name="T9" fmla="*/ 204 h 204"/>
                <a:gd name="T10" fmla="*/ 40 w 187"/>
                <a:gd name="T11" fmla="*/ 204 h 204"/>
                <a:gd name="T12" fmla="*/ 40 w 187"/>
                <a:gd name="T13" fmla="*/ 121 h 204"/>
                <a:gd name="T14" fmla="*/ 149 w 187"/>
                <a:gd name="T15" fmla="*/ 121 h 204"/>
                <a:gd name="T16" fmla="*/ 149 w 187"/>
                <a:gd name="T17" fmla="*/ 204 h 204"/>
                <a:gd name="T18" fmla="*/ 187 w 187"/>
                <a:gd name="T19" fmla="*/ 204 h 204"/>
                <a:gd name="T20" fmla="*/ 187 w 187"/>
                <a:gd name="T21" fmla="*/ 0 h 204"/>
                <a:gd name="T22" fmla="*/ 149 w 187"/>
                <a:gd name="T23" fmla="*/ 0 h 204"/>
                <a:gd name="T24" fmla="*/ 149 w 187"/>
                <a:gd name="T25" fmla="*/ 8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7" h="204">
                  <a:moveTo>
                    <a:pt x="149" y="83"/>
                  </a:moveTo>
                  <a:lnTo>
                    <a:pt x="40" y="83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40" y="204"/>
                  </a:lnTo>
                  <a:lnTo>
                    <a:pt x="40" y="121"/>
                  </a:lnTo>
                  <a:lnTo>
                    <a:pt x="149" y="121"/>
                  </a:lnTo>
                  <a:lnTo>
                    <a:pt x="149" y="204"/>
                  </a:lnTo>
                  <a:lnTo>
                    <a:pt x="187" y="204"/>
                  </a:lnTo>
                  <a:lnTo>
                    <a:pt x="187" y="0"/>
                  </a:lnTo>
                  <a:lnTo>
                    <a:pt x="149" y="0"/>
                  </a:lnTo>
                  <a:lnTo>
                    <a:pt x="149" y="83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7900549" y="6183851"/>
              <a:ext cx="193653" cy="198585"/>
            </a:xfrm>
            <a:custGeom>
              <a:avLst/>
              <a:gdLst>
                <a:gd name="T0" fmla="*/ 187 w 199"/>
                <a:gd name="T1" fmla="*/ 0 h 204"/>
                <a:gd name="T2" fmla="*/ 135 w 199"/>
                <a:gd name="T3" fmla="*/ 0 h 204"/>
                <a:gd name="T4" fmla="*/ 57 w 199"/>
                <a:gd name="T5" fmla="*/ 83 h 204"/>
                <a:gd name="T6" fmla="*/ 38 w 199"/>
                <a:gd name="T7" fmla="*/ 83 h 204"/>
                <a:gd name="T8" fmla="*/ 38 w 199"/>
                <a:gd name="T9" fmla="*/ 0 h 204"/>
                <a:gd name="T10" fmla="*/ 0 w 199"/>
                <a:gd name="T11" fmla="*/ 0 h 204"/>
                <a:gd name="T12" fmla="*/ 0 w 199"/>
                <a:gd name="T13" fmla="*/ 204 h 204"/>
                <a:gd name="T14" fmla="*/ 38 w 199"/>
                <a:gd name="T15" fmla="*/ 204 h 204"/>
                <a:gd name="T16" fmla="*/ 38 w 199"/>
                <a:gd name="T17" fmla="*/ 121 h 204"/>
                <a:gd name="T18" fmla="*/ 71 w 199"/>
                <a:gd name="T19" fmla="*/ 121 h 204"/>
                <a:gd name="T20" fmla="*/ 149 w 199"/>
                <a:gd name="T21" fmla="*/ 204 h 204"/>
                <a:gd name="T22" fmla="*/ 199 w 199"/>
                <a:gd name="T23" fmla="*/ 204 h 204"/>
                <a:gd name="T24" fmla="*/ 97 w 199"/>
                <a:gd name="T25" fmla="*/ 92 h 204"/>
                <a:gd name="T26" fmla="*/ 187 w 199"/>
                <a:gd name="T2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9" h="204">
                  <a:moveTo>
                    <a:pt x="187" y="0"/>
                  </a:moveTo>
                  <a:lnTo>
                    <a:pt x="135" y="0"/>
                  </a:lnTo>
                  <a:lnTo>
                    <a:pt x="57" y="83"/>
                  </a:lnTo>
                  <a:lnTo>
                    <a:pt x="38" y="83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38" y="204"/>
                  </a:lnTo>
                  <a:lnTo>
                    <a:pt x="38" y="121"/>
                  </a:lnTo>
                  <a:lnTo>
                    <a:pt x="71" y="121"/>
                  </a:lnTo>
                  <a:lnTo>
                    <a:pt x="149" y="204"/>
                  </a:lnTo>
                  <a:lnTo>
                    <a:pt x="199" y="204"/>
                  </a:lnTo>
                  <a:lnTo>
                    <a:pt x="97" y="92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9068815" y="6183851"/>
              <a:ext cx="195239" cy="198585"/>
            </a:xfrm>
            <a:custGeom>
              <a:avLst/>
              <a:gdLst>
                <a:gd name="T0" fmla="*/ 100 w 201"/>
                <a:gd name="T1" fmla="*/ 92 h 204"/>
                <a:gd name="T2" fmla="*/ 190 w 201"/>
                <a:gd name="T3" fmla="*/ 0 h 204"/>
                <a:gd name="T4" fmla="*/ 138 w 201"/>
                <a:gd name="T5" fmla="*/ 0 h 204"/>
                <a:gd name="T6" fmla="*/ 59 w 201"/>
                <a:gd name="T7" fmla="*/ 83 h 204"/>
                <a:gd name="T8" fmla="*/ 40 w 201"/>
                <a:gd name="T9" fmla="*/ 83 h 204"/>
                <a:gd name="T10" fmla="*/ 40 w 201"/>
                <a:gd name="T11" fmla="*/ 0 h 204"/>
                <a:gd name="T12" fmla="*/ 0 w 201"/>
                <a:gd name="T13" fmla="*/ 0 h 204"/>
                <a:gd name="T14" fmla="*/ 0 w 201"/>
                <a:gd name="T15" fmla="*/ 204 h 204"/>
                <a:gd name="T16" fmla="*/ 40 w 201"/>
                <a:gd name="T17" fmla="*/ 204 h 204"/>
                <a:gd name="T18" fmla="*/ 40 w 201"/>
                <a:gd name="T19" fmla="*/ 121 h 204"/>
                <a:gd name="T20" fmla="*/ 74 w 201"/>
                <a:gd name="T21" fmla="*/ 121 h 204"/>
                <a:gd name="T22" fmla="*/ 152 w 201"/>
                <a:gd name="T23" fmla="*/ 204 h 204"/>
                <a:gd name="T24" fmla="*/ 201 w 201"/>
                <a:gd name="T25" fmla="*/ 204 h 204"/>
                <a:gd name="T26" fmla="*/ 100 w 201"/>
                <a:gd name="T27" fmla="*/ 9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1" h="204">
                  <a:moveTo>
                    <a:pt x="100" y="92"/>
                  </a:moveTo>
                  <a:lnTo>
                    <a:pt x="190" y="0"/>
                  </a:lnTo>
                  <a:lnTo>
                    <a:pt x="138" y="0"/>
                  </a:lnTo>
                  <a:lnTo>
                    <a:pt x="59" y="83"/>
                  </a:lnTo>
                  <a:lnTo>
                    <a:pt x="40" y="83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40" y="204"/>
                  </a:lnTo>
                  <a:lnTo>
                    <a:pt x="40" y="121"/>
                  </a:lnTo>
                  <a:lnTo>
                    <a:pt x="74" y="121"/>
                  </a:lnTo>
                  <a:lnTo>
                    <a:pt x="152" y="204"/>
                  </a:lnTo>
                  <a:lnTo>
                    <a:pt x="201" y="204"/>
                  </a:lnTo>
                  <a:lnTo>
                    <a:pt x="100" y="92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7694198" y="6183851"/>
              <a:ext cx="180954" cy="198585"/>
            </a:xfrm>
            <a:custGeom>
              <a:avLst/>
              <a:gdLst>
                <a:gd name="T0" fmla="*/ 0 w 187"/>
                <a:gd name="T1" fmla="*/ 0 h 204"/>
                <a:gd name="T2" fmla="*/ 0 w 187"/>
                <a:gd name="T3" fmla="*/ 37 h 204"/>
                <a:gd name="T4" fmla="*/ 73 w 187"/>
                <a:gd name="T5" fmla="*/ 37 h 204"/>
                <a:gd name="T6" fmla="*/ 73 w 187"/>
                <a:gd name="T7" fmla="*/ 204 h 204"/>
                <a:gd name="T8" fmla="*/ 114 w 187"/>
                <a:gd name="T9" fmla="*/ 204 h 204"/>
                <a:gd name="T10" fmla="*/ 114 w 187"/>
                <a:gd name="T11" fmla="*/ 37 h 204"/>
                <a:gd name="T12" fmla="*/ 187 w 187"/>
                <a:gd name="T13" fmla="*/ 37 h 204"/>
                <a:gd name="T14" fmla="*/ 187 w 187"/>
                <a:gd name="T15" fmla="*/ 0 h 204"/>
                <a:gd name="T16" fmla="*/ 0 w 187"/>
                <a:gd name="T1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204">
                  <a:moveTo>
                    <a:pt x="0" y="0"/>
                  </a:moveTo>
                  <a:lnTo>
                    <a:pt x="0" y="37"/>
                  </a:lnTo>
                  <a:lnTo>
                    <a:pt x="73" y="37"/>
                  </a:lnTo>
                  <a:lnTo>
                    <a:pt x="73" y="204"/>
                  </a:lnTo>
                  <a:lnTo>
                    <a:pt x="114" y="204"/>
                  </a:lnTo>
                  <a:lnTo>
                    <a:pt x="114" y="37"/>
                  </a:lnTo>
                  <a:lnTo>
                    <a:pt x="187" y="37"/>
                  </a:lnTo>
                  <a:lnTo>
                    <a:pt x="1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23" name="Freeform 17"/>
            <p:cNvSpPr>
              <a:spLocks noEditPoints="1"/>
            </p:cNvSpPr>
            <p:nvPr userDrawn="1"/>
          </p:nvSpPr>
          <p:spPr bwMode="auto">
            <a:xfrm>
              <a:off x="8384680" y="6094885"/>
              <a:ext cx="209526" cy="290728"/>
            </a:xfrm>
            <a:custGeom>
              <a:avLst/>
              <a:gdLst>
                <a:gd name="T0" fmla="*/ 42 w 91"/>
                <a:gd name="T1" fmla="*/ 45 h 124"/>
                <a:gd name="T2" fmla="*/ 17 w 91"/>
                <a:gd name="T3" fmla="*/ 45 h 124"/>
                <a:gd name="T4" fmla="*/ 17 w 91"/>
                <a:gd name="T5" fmla="*/ 17 h 124"/>
                <a:gd name="T6" fmla="*/ 78 w 91"/>
                <a:gd name="T7" fmla="*/ 17 h 124"/>
                <a:gd name="T8" fmla="*/ 78 w 91"/>
                <a:gd name="T9" fmla="*/ 0 h 124"/>
                <a:gd name="T10" fmla="*/ 17 w 91"/>
                <a:gd name="T11" fmla="*/ 0 h 124"/>
                <a:gd name="T12" fmla="*/ 0 w 91"/>
                <a:gd name="T13" fmla="*/ 0 h 124"/>
                <a:gd name="T14" fmla="*/ 0 w 91"/>
                <a:gd name="T15" fmla="*/ 17 h 124"/>
                <a:gd name="T16" fmla="*/ 0 w 91"/>
                <a:gd name="T17" fmla="*/ 122 h 124"/>
                <a:gd name="T18" fmla="*/ 2 w 91"/>
                <a:gd name="T19" fmla="*/ 122 h 124"/>
                <a:gd name="T20" fmla="*/ 42 w 91"/>
                <a:gd name="T21" fmla="*/ 124 h 124"/>
                <a:gd name="T22" fmla="*/ 91 w 91"/>
                <a:gd name="T23" fmla="*/ 84 h 124"/>
                <a:gd name="T24" fmla="*/ 42 w 91"/>
                <a:gd name="T25" fmla="*/ 45 h 124"/>
                <a:gd name="T26" fmla="*/ 43 w 91"/>
                <a:gd name="T27" fmla="*/ 107 h 124"/>
                <a:gd name="T28" fmla="*/ 17 w 91"/>
                <a:gd name="T29" fmla="*/ 107 h 124"/>
                <a:gd name="T30" fmla="*/ 17 w 91"/>
                <a:gd name="T31" fmla="*/ 61 h 124"/>
                <a:gd name="T32" fmla="*/ 43 w 91"/>
                <a:gd name="T33" fmla="*/ 61 h 124"/>
                <a:gd name="T34" fmla="*/ 74 w 91"/>
                <a:gd name="T35" fmla="*/ 84 h 124"/>
                <a:gd name="T36" fmla="*/ 43 w 91"/>
                <a:gd name="T37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" h="124">
                  <a:moveTo>
                    <a:pt x="42" y="45"/>
                  </a:moveTo>
                  <a:cubicBezTo>
                    <a:pt x="17" y="45"/>
                    <a:pt x="17" y="45"/>
                    <a:pt x="17" y="4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17" y="123"/>
                    <a:pt x="30" y="124"/>
                    <a:pt x="42" y="124"/>
                  </a:cubicBezTo>
                  <a:cubicBezTo>
                    <a:pt x="72" y="124"/>
                    <a:pt x="91" y="110"/>
                    <a:pt x="91" y="84"/>
                  </a:cubicBezTo>
                  <a:cubicBezTo>
                    <a:pt x="91" y="59"/>
                    <a:pt x="71" y="45"/>
                    <a:pt x="42" y="45"/>
                  </a:cubicBezTo>
                  <a:close/>
                  <a:moveTo>
                    <a:pt x="43" y="107"/>
                  </a:moveTo>
                  <a:cubicBezTo>
                    <a:pt x="34" y="107"/>
                    <a:pt x="26" y="107"/>
                    <a:pt x="17" y="107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61" y="61"/>
                    <a:pt x="74" y="69"/>
                    <a:pt x="74" y="84"/>
                  </a:cubicBezTo>
                  <a:cubicBezTo>
                    <a:pt x="74" y="100"/>
                    <a:pt x="62" y="107"/>
                    <a:pt x="43" y="107"/>
                  </a:cubicBez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 userDrawn="1"/>
          </p:nvSpPr>
          <p:spPr bwMode="auto">
            <a:xfrm>
              <a:off x="7483084" y="6177497"/>
              <a:ext cx="185717" cy="204940"/>
            </a:xfrm>
            <a:custGeom>
              <a:avLst/>
              <a:gdLst>
                <a:gd name="T0" fmla="*/ 38 w 81"/>
                <a:gd name="T1" fmla="*/ 0 h 87"/>
                <a:gd name="T2" fmla="*/ 3 w 81"/>
                <a:gd name="T3" fmla="*/ 34 h 87"/>
                <a:gd name="T4" fmla="*/ 10 w 81"/>
                <a:gd name="T5" fmla="*/ 55 h 87"/>
                <a:gd name="T6" fmla="*/ 22 w 81"/>
                <a:gd name="T7" fmla="*/ 63 h 87"/>
                <a:gd name="T8" fmla="*/ 0 w 81"/>
                <a:gd name="T9" fmla="*/ 87 h 87"/>
                <a:gd name="T10" fmla="*/ 21 w 81"/>
                <a:gd name="T11" fmla="*/ 87 h 87"/>
                <a:gd name="T12" fmla="*/ 40 w 81"/>
                <a:gd name="T13" fmla="*/ 67 h 87"/>
                <a:gd name="T14" fmla="*/ 46 w 81"/>
                <a:gd name="T15" fmla="*/ 68 h 87"/>
                <a:gd name="T16" fmla="*/ 65 w 81"/>
                <a:gd name="T17" fmla="*/ 68 h 87"/>
                <a:gd name="T18" fmla="*/ 65 w 81"/>
                <a:gd name="T19" fmla="*/ 87 h 87"/>
                <a:gd name="T20" fmla="*/ 81 w 81"/>
                <a:gd name="T21" fmla="*/ 87 h 87"/>
                <a:gd name="T22" fmla="*/ 81 w 81"/>
                <a:gd name="T23" fmla="*/ 5 h 87"/>
                <a:gd name="T24" fmla="*/ 79 w 81"/>
                <a:gd name="T25" fmla="*/ 5 h 87"/>
                <a:gd name="T26" fmla="*/ 38 w 81"/>
                <a:gd name="T27" fmla="*/ 0 h 87"/>
                <a:gd name="T28" fmla="*/ 65 w 81"/>
                <a:gd name="T29" fmla="*/ 52 h 87"/>
                <a:gd name="T30" fmla="*/ 44 w 81"/>
                <a:gd name="T31" fmla="*/ 52 h 87"/>
                <a:gd name="T32" fmla="*/ 25 w 81"/>
                <a:gd name="T33" fmla="*/ 48 h 87"/>
                <a:gd name="T34" fmla="*/ 19 w 81"/>
                <a:gd name="T35" fmla="*/ 34 h 87"/>
                <a:gd name="T36" fmla="*/ 37 w 81"/>
                <a:gd name="T37" fmla="*/ 16 h 87"/>
                <a:gd name="T38" fmla="*/ 65 w 81"/>
                <a:gd name="T39" fmla="*/ 17 h 87"/>
                <a:gd name="T40" fmla="*/ 65 w 81"/>
                <a:gd name="T41" fmla="*/ 5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87">
                  <a:moveTo>
                    <a:pt x="38" y="0"/>
                  </a:moveTo>
                  <a:cubicBezTo>
                    <a:pt x="25" y="0"/>
                    <a:pt x="3" y="9"/>
                    <a:pt x="3" y="34"/>
                  </a:cubicBezTo>
                  <a:cubicBezTo>
                    <a:pt x="3" y="40"/>
                    <a:pt x="4" y="49"/>
                    <a:pt x="10" y="55"/>
                  </a:cubicBezTo>
                  <a:cubicBezTo>
                    <a:pt x="15" y="60"/>
                    <a:pt x="16" y="61"/>
                    <a:pt x="22" y="6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2" y="68"/>
                    <a:pt x="46" y="68"/>
                    <a:pt x="46" y="68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63" y="1"/>
                    <a:pt x="53" y="0"/>
                    <a:pt x="38" y="0"/>
                  </a:cubicBezTo>
                  <a:close/>
                  <a:moveTo>
                    <a:pt x="65" y="52"/>
                  </a:moveTo>
                  <a:cubicBezTo>
                    <a:pt x="65" y="52"/>
                    <a:pt x="48" y="52"/>
                    <a:pt x="44" y="52"/>
                  </a:cubicBezTo>
                  <a:cubicBezTo>
                    <a:pt x="36" y="52"/>
                    <a:pt x="29" y="52"/>
                    <a:pt x="25" y="48"/>
                  </a:cubicBezTo>
                  <a:cubicBezTo>
                    <a:pt x="20" y="44"/>
                    <a:pt x="19" y="39"/>
                    <a:pt x="19" y="34"/>
                  </a:cubicBezTo>
                  <a:cubicBezTo>
                    <a:pt x="19" y="21"/>
                    <a:pt x="29" y="16"/>
                    <a:pt x="37" y="16"/>
                  </a:cubicBezTo>
                  <a:cubicBezTo>
                    <a:pt x="47" y="15"/>
                    <a:pt x="56" y="16"/>
                    <a:pt x="65" y="17"/>
                  </a:cubicBezTo>
                  <a:lnTo>
                    <a:pt x="65" y="52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</p:grpSp>
      <p:sp>
        <p:nvSpPr>
          <p:cNvPr id="25" name="Прямоугольник 30"/>
          <p:cNvSpPr/>
          <p:nvPr userDrawn="1"/>
        </p:nvSpPr>
        <p:spPr>
          <a:xfrm>
            <a:off x="9802813" y="0"/>
            <a:ext cx="103187" cy="6858000"/>
          </a:xfrm>
          <a:prstGeom prst="rect">
            <a:avLst/>
          </a:prstGeom>
          <a:solidFill>
            <a:srgbClr val="C60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3175"/>
            <a:ext cx="9906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latin typeface="+mn-lt"/>
              <a:cs typeface="+mn-cs"/>
            </a:endParaRPr>
          </a:p>
        </p:txBody>
      </p:sp>
      <p:sp>
        <p:nvSpPr>
          <p:cNvPr id="3" name="Rectangle 6"/>
          <p:cNvSpPr>
            <a:spLocks noChangeArrowheads="1"/>
          </p:cNvSpPr>
          <p:nvPr userDrawn="1"/>
        </p:nvSpPr>
        <p:spPr bwMode="auto">
          <a:xfrm>
            <a:off x="-3175" y="0"/>
            <a:ext cx="9906000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latin typeface="+mn-lt"/>
              <a:cs typeface="+mn-cs"/>
            </a:endParaRPr>
          </a:p>
        </p:txBody>
      </p:sp>
      <p:sp>
        <p:nvSpPr>
          <p:cNvPr id="4" name="Прямоугольник 4"/>
          <p:cNvSpPr/>
          <p:nvPr userDrawn="1"/>
        </p:nvSpPr>
        <p:spPr>
          <a:xfrm>
            <a:off x="9802813" y="0"/>
            <a:ext cx="103187" cy="6858000"/>
          </a:xfrm>
          <a:prstGeom prst="rect">
            <a:avLst/>
          </a:prstGeom>
          <a:solidFill>
            <a:srgbClr val="C60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3175"/>
            <a:ext cx="9906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latin typeface="+mn-lt"/>
              <a:cs typeface="+mn-cs"/>
            </a:endParaRPr>
          </a:p>
        </p:txBody>
      </p:sp>
      <p:sp>
        <p:nvSpPr>
          <p:cNvPr id="3" name="Rectangle 6"/>
          <p:cNvSpPr>
            <a:spLocks noChangeArrowheads="1"/>
          </p:cNvSpPr>
          <p:nvPr userDrawn="1"/>
        </p:nvSpPr>
        <p:spPr bwMode="auto">
          <a:xfrm>
            <a:off x="-3175" y="0"/>
            <a:ext cx="9906000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latin typeface="+mn-lt"/>
              <a:cs typeface="+mn-cs"/>
            </a:endParaRPr>
          </a:p>
        </p:txBody>
      </p:sp>
      <p:pic>
        <p:nvPicPr>
          <p:cNvPr id="4" name="Рисунок 2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175" y="3175"/>
            <a:ext cx="9906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3"/>
          <p:cNvSpPr/>
          <p:nvPr userDrawn="1"/>
        </p:nvSpPr>
        <p:spPr>
          <a:xfrm>
            <a:off x="2649538" y="3175"/>
            <a:ext cx="7256462" cy="6934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/>
          </a:p>
        </p:txBody>
      </p:sp>
      <p:sp>
        <p:nvSpPr>
          <p:cNvPr id="6" name="Прямоугольник 10"/>
          <p:cNvSpPr/>
          <p:nvPr userDrawn="1"/>
        </p:nvSpPr>
        <p:spPr>
          <a:xfrm>
            <a:off x="9771063" y="0"/>
            <a:ext cx="131762" cy="6937375"/>
          </a:xfrm>
          <a:prstGeom prst="rect">
            <a:avLst/>
          </a:prstGeom>
          <a:solidFill>
            <a:srgbClr val="C60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22"/>
          <p:cNvGrpSpPr>
            <a:grpSpLocks/>
          </p:cNvGrpSpPr>
          <p:nvPr userDrawn="1"/>
        </p:nvGrpSpPr>
        <p:grpSpPr bwMode="auto">
          <a:xfrm>
            <a:off x="7113588" y="6229350"/>
            <a:ext cx="2151062" cy="295275"/>
            <a:chOff x="7113240" y="6093296"/>
            <a:chExt cx="2150814" cy="295495"/>
          </a:xfrm>
        </p:grpSpPr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7113240" y="6231512"/>
              <a:ext cx="101588" cy="19064"/>
            </a:xfrm>
            <a:custGeom>
              <a:avLst/>
              <a:gdLst>
                <a:gd name="T0" fmla="*/ 0 w 44"/>
                <a:gd name="T1" fmla="*/ 0 h 8"/>
                <a:gd name="T2" fmla="*/ 0 w 44"/>
                <a:gd name="T3" fmla="*/ 6 h 8"/>
                <a:gd name="T4" fmla="*/ 0 w 44"/>
                <a:gd name="T5" fmla="*/ 8 h 8"/>
                <a:gd name="T6" fmla="*/ 44 w 44"/>
                <a:gd name="T7" fmla="*/ 8 h 8"/>
                <a:gd name="T8" fmla="*/ 44 w 44"/>
                <a:gd name="T9" fmla="*/ 0 h 8"/>
                <a:gd name="T10" fmla="*/ 0 w 44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8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7116415" y="6094885"/>
              <a:ext cx="98414" cy="115973"/>
            </a:xfrm>
            <a:custGeom>
              <a:avLst/>
              <a:gdLst>
                <a:gd name="T0" fmla="*/ 102 w 102"/>
                <a:gd name="T1" fmla="*/ 0 h 119"/>
                <a:gd name="T2" fmla="*/ 16 w 102"/>
                <a:gd name="T3" fmla="*/ 0 h 119"/>
                <a:gd name="T4" fmla="*/ 0 w 102"/>
                <a:gd name="T5" fmla="*/ 119 h 119"/>
                <a:gd name="T6" fmla="*/ 102 w 102"/>
                <a:gd name="T7" fmla="*/ 119 h 119"/>
                <a:gd name="T8" fmla="*/ 102 w 102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16" y="0"/>
                  </a:lnTo>
                  <a:lnTo>
                    <a:pt x="0" y="119"/>
                  </a:lnTo>
                  <a:lnTo>
                    <a:pt x="102" y="119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C6203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7116415" y="6268051"/>
              <a:ext cx="98414" cy="111208"/>
            </a:xfrm>
            <a:custGeom>
              <a:avLst/>
              <a:gdLst>
                <a:gd name="T0" fmla="*/ 24 w 43"/>
                <a:gd name="T1" fmla="*/ 37 h 47"/>
                <a:gd name="T2" fmla="*/ 43 w 43"/>
                <a:gd name="T3" fmla="*/ 47 h 47"/>
                <a:gd name="T4" fmla="*/ 43 w 43"/>
                <a:gd name="T5" fmla="*/ 0 h 47"/>
                <a:gd name="T6" fmla="*/ 0 w 43"/>
                <a:gd name="T7" fmla="*/ 0 h 47"/>
                <a:gd name="T8" fmla="*/ 24 w 43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7">
                  <a:moveTo>
                    <a:pt x="24" y="37"/>
                  </a:moveTo>
                  <a:cubicBezTo>
                    <a:pt x="31" y="42"/>
                    <a:pt x="37" y="45"/>
                    <a:pt x="43" y="47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4"/>
                    <a:pt x="11" y="27"/>
                    <a:pt x="24" y="37"/>
                  </a:cubicBezTo>
                </a:path>
              </a:pathLst>
            </a:custGeom>
            <a:solidFill>
              <a:srgbClr val="C6203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7113240" y="6250576"/>
              <a:ext cx="101588" cy="17475"/>
            </a:xfrm>
            <a:custGeom>
              <a:avLst/>
              <a:gdLst>
                <a:gd name="T0" fmla="*/ 1 w 44"/>
                <a:gd name="T1" fmla="*/ 8 h 8"/>
                <a:gd name="T2" fmla="*/ 44 w 44"/>
                <a:gd name="T3" fmla="*/ 8 h 8"/>
                <a:gd name="T4" fmla="*/ 44 w 44"/>
                <a:gd name="T5" fmla="*/ 0 h 8"/>
                <a:gd name="T6" fmla="*/ 0 w 44"/>
                <a:gd name="T7" fmla="*/ 0 h 8"/>
                <a:gd name="T8" fmla="*/ 1 w 4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8">
                  <a:moveTo>
                    <a:pt x="1" y="8"/>
                  </a:moveTo>
                  <a:cubicBezTo>
                    <a:pt x="44" y="8"/>
                    <a:pt x="44" y="8"/>
                    <a:pt x="44" y="8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1" y="8"/>
                    <a:pt x="1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7113240" y="6210859"/>
              <a:ext cx="101588" cy="20653"/>
            </a:xfrm>
            <a:custGeom>
              <a:avLst/>
              <a:gdLst>
                <a:gd name="T0" fmla="*/ 44 w 44"/>
                <a:gd name="T1" fmla="*/ 0 h 9"/>
                <a:gd name="T2" fmla="*/ 1 w 44"/>
                <a:gd name="T3" fmla="*/ 0 h 9"/>
                <a:gd name="T4" fmla="*/ 0 w 44"/>
                <a:gd name="T5" fmla="*/ 9 h 9"/>
                <a:gd name="T6" fmla="*/ 44 w 44"/>
                <a:gd name="T7" fmla="*/ 9 h 9"/>
                <a:gd name="T8" fmla="*/ 44 w 4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9">
                  <a:moveTo>
                    <a:pt x="4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4"/>
                    <a:pt x="0" y="9"/>
                  </a:cubicBezTo>
                  <a:cubicBezTo>
                    <a:pt x="44" y="9"/>
                    <a:pt x="44" y="9"/>
                    <a:pt x="44" y="9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0" name="Freeform 10"/>
            <p:cNvSpPr>
              <a:spLocks noEditPoints="1"/>
            </p:cNvSpPr>
            <p:nvPr userDrawn="1"/>
          </p:nvSpPr>
          <p:spPr bwMode="auto">
            <a:xfrm>
              <a:off x="8081503" y="6177497"/>
              <a:ext cx="198414" cy="211294"/>
            </a:xfrm>
            <a:custGeom>
              <a:avLst/>
              <a:gdLst>
                <a:gd name="T0" fmla="*/ 42 w 86"/>
                <a:gd name="T1" fmla="*/ 0 h 90"/>
                <a:gd name="T2" fmla="*/ 0 w 86"/>
                <a:gd name="T3" fmla="*/ 45 h 90"/>
                <a:gd name="T4" fmla="*/ 42 w 86"/>
                <a:gd name="T5" fmla="*/ 90 h 90"/>
                <a:gd name="T6" fmla="*/ 69 w 86"/>
                <a:gd name="T7" fmla="*/ 82 h 90"/>
                <a:gd name="T8" fmla="*/ 69 w 86"/>
                <a:gd name="T9" fmla="*/ 87 h 90"/>
                <a:gd name="T10" fmla="*/ 86 w 86"/>
                <a:gd name="T11" fmla="*/ 87 h 90"/>
                <a:gd name="T12" fmla="*/ 86 w 86"/>
                <a:gd name="T13" fmla="*/ 5 h 90"/>
                <a:gd name="T14" fmla="*/ 84 w 86"/>
                <a:gd name="T15" fmla="*/ 5 h 90"/>
                <a:gd name="T16" fmla="*/ 42 w 86"/>
                <a:gd name="T17" fmla="*/ 0 h 90"/>
                <a:gd name="T18" fmla="*/ 69 w 86"/>
                <a:gd name="T19" fmla="*/ 66 h 90"/>
                <a:gd name="T20" fmla="*/ 43 w 86"/>
                <a:gd name="T21" fmla="*/ 75 h 90"/>
                <a:gd name="T22" fmla="*/ 16 w 86"/>
                <a:gd name="T23" fmla="*/ 45 h 90"/>
                <a:gd name="T24" fmla="*/ 44 w 86"/>
                <a:gd name="T25" fmla="*/ 15 h 90"/>
                <a:gd name="T26" fmla="*/ 69 w 86"/>
                <a:gd name="T27" fmla="*/ 17 h 90"/>
                <a:gd name="T28" fmla="*/ 69 w 86"/>
                <a:gd name="T29" fmla="*/ 6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90">
                  <a:moveTo>
                    <a:pt x="42" y="0"/>
                  </a:moveTo>
                  <a:cubicBezTo>
                    <a:pt x="17" y="0"/>
                    <a:pt x="0" y="18"/>
                    <a:pt x="0" y="45"/>
                  </a:cubicBezTo>
                  <a:cubicBezTo>
                    <a:pt x="0" y="72"/>
                    <a:pt x="17" y="90"/>
                    <a:pt x="42" y="90"/>
                  </a:cubicBezTo>
                  <a:cubicBezTo>
                    <a:pt x="51" y="90"/>
                    <a:pt x="60" y="87"/>
                    <a:pt x="69" y="82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66" y="1"/>
                    <a:pt x="57" y="0"/>
                    <a:pt x="42" y="0"/>
                  </a:cubicBezTo>
                  <a:close/>
                  <a:moveTo>
                    <a:pt x="69" y="66"/>
                  </a:moveTo>
                  <a:cubicBezTo>
                    <a:pt x="60" y="72"/>
                    <a:pt x="52" y="75"/>
                    <a:pt x="43" y="75"/>
                  </a:cubicBezTo>
                  <a:cubicBezTo>
                    <a:pt x="27" y="75"/>
                    <a:pt x="16" y="63"/>
                    <a:pt x="16" y="45"/>
                  </a:cubicBezTo>
                  <a:cubicBezTo>
                    <a:pt x="16" y="27"/>
                    <a:pt x="27" y="15"/>
                    <a:pt x="44" y="15"/>
                  </a:cubicBezTo>
                  <a:cubicBezTo>
                    <a:pt x="53" y="15"/>
                    <a:pt x="60" y="16"/>
                    <a:pt x="69" y="17"/>
                  </a:cubicBezTo>
                  <a:lnTo>
                    <a:pt x="69" y="66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 userDrawn="1"/>
          </p:nvSpPr>
          <p:spPr bwMode="auto">
            <a:xfrm>
              <a:off x="8613254" y="6177497"/>
              <a:ext cx="196827" cy="211294"/>
            </a:xfrm>
            <a:custGeom>
              <a:avLst/>
              <a:gdLst>
                <a:gd name="T0" fmla="*/ 43 w 86"/>
                <a:gd name="T1" fmla="*/ 0 h 90"/>
                <a:gd name="T2" fmla="*/ 0 w 86"/>
                <a:gd name="T3" fmla="*/ 45 h 90"/>
                <a:gd name="T4" fmla="*/ 42 w 86"/>
                <a:gd name="T5" fmla="*/ 90 h 90"/>
                <a:gd name="T6" fmla="*/ 70 w 86"/>
                <a:gd name="T7" fmla="*/ 82 h 90"/>
                <a:gd name="T8" fmla="*/ 70 w 86"/>
                <a:gd name="T9" fmla="*/ 87 h 90"/>
                <a:gd name="T10" fmla="*/ 86 w 86"/>
                <a:gd name="T11" fmla="*/ 87 h 90"/>
                <a:gd name="T12" fmla="*/ 86 w 86"/>
                <a:gd name="T13" fmla="*/ 5 h 90"/>
                <a:gd name="T14" fmla="*/ 84 w 86"/>
                <a:gd name="T15" fmla="*/ 5 h 90"/>
                <a:gd name="T16" fmla="*/ 43 w 86"/>
                <a:gd name="T17" fmla="*/ 0 h 90"/>
                <a:gd name="T18" fmla="*/ 70 w 86"/>
                <a:gd name="T19" fmla="*/ 66 h 90"/>
                <a:gd name="T20" fmla="*/ 44 w 86"/>
                <a:gd name="T21" fmla="*/ 75 h 90"/>
                <a:gd name="T22" fmla="*/ 17 w 86"/>
                <a:gd name="T23" fmla="*/ 45 h 90"/>
                <a:gd name="T24" fmla="*/ 45 w 86"/>
                <a:gd name="T25" fmla="*/ 15 h 90"/>
                <a:gd name="T26" fmla="*/ 70 w 86"/>
                <a:gd name="T27" fmla="*/ 17 h 90"/>
                <a:gd name="T28" fmla="*/ 70 w 86"/>
                <a:gd name="T29" fmla="*/ 6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90">
                  <a:moveTo>
                    <a:pt x="43" y="0"/>
                  </a:moveTo>
                  <a:cubicBezTo>
                    <a:pt x="17" y="0"/>
                    <a:pt x="1" y="18"/>
                    <a:pt x="0" y="45"/>
                  </a:cubicBezTo>
                  <a:cubicBezTo>
                    <a:pt x="0" y="72"/>
                    <a:pt x="17" y="90"/>
                    <a:pt x="42" y="90"/>
                  </a:cubicBezTo>
                  <a:cubicBezTo>
                    <a:pt x="52" y="90"/>
                    <a:pt x="61" y="87"/>
                    <a:pt x="70" y="82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67" y="1"/>
                    <a:pt x="58" y="0"/>
                    <a:pt x="43" y="0"/>
                  </a:cubicBezTo>
                  <a:close/>
                  <a:moveTo>
                    <a:pt x="70" y="66"/>
                  </a:moveTo>
                  <a:cubicBezTo>
                    <a:pt x="60" y="72"/>
                    <a:pt x="53" y="75"/>
                    <a:pt x="44" y="75"/>
                  </a:cubicBezTo>
                  <a:cubicBezTo>
                    <a:pt x="28" y="75"/>
                    <a:pt x="17" y="63"/>
                    <a:pt x="17" y="45"/>
                  </a:cubicBezTo>
                  <a:cubicBezTo>
                    <a:pt x="17" y="27"/>
                    <a:pt x="27" y="15"/>
                    <a:pt x="45" y="15"/>
                  </a:cubicBezTo>
                  <a:cubicBezTo>
                    <a:pt x="53" y="15"/>
                    <a:pt x="61" y="16"/>
                    <a:pt x="70" y="17"/>
                  </a:cubicBezTo>
                  <a:lnTo>
                    <a:pt x="70" y="66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 userDrawn="1"/>
          </p:nvSpPr>
          <p:spPr bwMode="auto">
            <a:xfrm>
              <a:off x="7254511" y="6093296"/>
              <a:ext cx="217463" cy="292318"/>
            </a:xfrm>
            <a:custGeom>
              <a:avLst/>
              <a:gdLst>
                <a:gd name="T0" fmla="*/ 71 w 95"/>
                <a:gd name="T1" fmla="*/ 60 h 125"/>
                <a:gd name="T2" fmla="*/ 88 w 95"/>
                <a:gd name="T3" fmla="*/ 33 h 125"/>
                <a:gd name="T4" fmla="*/ 47 w 95"/>
                <a:gd name="T5" fmla="*/ 0 h 125"/>
                <a:gd name="T6" fmla="*/ 2 w 95"/>
                <a:gd name="T7" fmla="*/ 1 h 125"/>
                <a:gd name="T8" fmla="*/ 0 w 95"/>
                <a:gd name="T9" fmla="*/ 1 h 125"/>
                <a:gd name="T10" fmla="*/ 0 w 95"/>
                <a:gd name="T11" fmla="*/ 123 h 125"/>
                <a:gd name="T12" fmla="*/ 10 w 95"/>
                <a:gd name="T13" fmla="*/ 124 h 125"/>
                <a:gd name="T14" fmla="*/ 48 w 95"/>
                <a:gd name="T15" fmla="*/ 125 h 125"/>
                <a:gd name="T16" fmla="*/ 95 w 95"/>
                <a:gd name="T17" fmla="*/ 89 h 125"/>
                <a:gd name="T18" fmla="*/ 71 w 95"/>
                <a:gd name="T19" fmla="*/ 60 h 125"/>
                <a:gd name="T20" fmla="*/ 17 w 95"/>
                <a:gd name="T21" fmla="*/ 16 h 125"/>
                <a:gd name="T22" fmla="*/ 46 w 95"/>
                <a:gd name="T23" fmla="*/ 16 h 125"/>
                <a:gd name="T24" fmla="*/ 72 w 95"/>
                <a:gd name="T25" fmla="*/ 34 h 125"/>
                <a:gd name="T26" fmla="*/ 45 w 95"/>
                <a:gd name="T27" fmla="*/ 54 h 125"/>
                <a:gd name="T28" fmla="*/ 17 w 95"/>
                <a:gd name="T29" fmla="*/ 54 h 125"/>
                <a:gd name="T30" fmla="*/ 17 w 95"/>
                <a:gd name="T31" fmla="*/ 16 h 125"/>
                <a:gd name="T32" fmla="*/ 47 w 95"/>
                <a:gd name="T33" fmla="*/ 109 h 125"/>
                <a:gd name="T34" fmla="*/ 24 w 95"/>
                <a:gd name="T35" fmla="*/ 108 h 125"/>
                <a:gd name="T36" fmla="*/ 17 w 95"/>
                <a:gd name="T37" fmla="*/ 108 h 125"/>
                <a:gd name="T38" fmla="*/ 17 w 95"/>
                <a:gd name="T39" fmla="*/ 69 h 125"/>
                <a:gd name="T40" fmla="*/ 48 w 95"/>
                <a:gd name="T41" fmla="*/ 69 h 125"/>
                <a:gd name="T42" fmla="*/ 77 w 95"/>
                <a:gd name="T43" fmla="*/ 88 h 125"/>
                <a:gd name="T44" fmla="*/ 47 w 95"/>
                <a:gd name="T45" fmla="*/ 10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125">
                  <a:moveTo>
                    <a:pt x="71" y="60"/>
                  </a:moveTo>
                  <a:cubicBezTo>
                    <a:pt x="82" y="55"/>
                    <a:pt x="88" y="45"/>
                    <a:pt x="88" y="33"/>
                  </a:cubicBezTo>
                  <a:cubicBezTo>
                    <a:pt x="88" y="12"/>
                    <a:pt x="73" y="0"/>
                    <a:pt x="47" y="0"/>
                  </a:cubicBezTo>
                  <a:cubicBezTo>
                    <a:pt x="31" y="0"/>
                    <a:pt x="13" y="0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22" y="124"/>
                    <a:pt x="36" y="125"/>
                    <a:pt x="48" y="125"/>
                  </a:cubicBezTo>
                  <a:cubicBezTo>
                    <a:pt x="78" y="125"/>
                    <a:pt x="95" y="112"/>
                    <a:pt x="95" y="89"/>
                  </a:cubicBezTo>
                  <a:cubicBezTo>
                    <a:pt x="95" y="75"/>
                    <a:pt x="86" y="65"/>
                    <a:pt x="71" y="60"/>
                  </a:cubicBezTo>
                  <a:close/>
                  <a:moveTo>
                    <a:pt x="17" y="16"/>
                  </a:moveTo>
                  <a:cubicBezTo>
                    <a:pt x="26" y="16"/>
                    <a:pt x="36" y="16"/>
                    <a:pt x="46" y="16"/>
                  </a:cubicBezTo>
                  <a:cubicBezTo>
                    <a:pt x="63" y="16"/>
                    <a:pt x="72" y="22"/>
                    <a:pt x="72" y="34"/>
                  </a:cubicBezTo>
                  <a:cubicBezTo>
                    <a:pt x="72" y="46"/>
                    <a:pt x="62" y="54"/>
                    <a:pt x="45" y="54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17" y="16"/>
                  </a:lnTo>
                  <a:close/>
                  <a:moveTo>
                    <a:pt x="47" y="109"/>
                  </a:moveTo>
                  <a:cubicBezTo>
                    <a:pt x="39" y="109"/>
                    <a:pt x="32" y="109"/>
                    <a:pt x="24" y="108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67" y="69"/>
                    <a:pt x="77" y="76"/>
                    <a:pt x="77" y="88"/>
                  </a:cubicBezTo>
                  <a:cubicBezTo>
                    <a:pt x="77" y="101"/>
                    <a:pt x="66" y="109"/>
                    <a:pt x="47" y="109"/>
                  </a:cubicBez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8849765" y="6183851"/>
              <a:ext cx="180954" cy="198585"/>
            </a:xfrm>
            <a:custGeom>
              <a:avLst/>
              <a:gdLst>
                <a:gd name="T0" fmla="*/ 149 w 187"/>
                <a:gd name="T1" fmla="*/ 83 h 204"/>
                <a:gd name="T2" fmla="*/ 40 w 187"/>
                <a:gd name="T3" fmla="*/ 83 h 204"/>
                <a:gd name="T4" fmla="*/ 40 w 187"/>
                <a:gd name="T5" fmla="*/ 0 h 204"/>
                <a:gd name="T6" fmla="*/ 0 w 187"/>
                <a:gd name="T7" fmla="*/ 0 h 204"/>
                <a:gd name="T8" fmla="*/ 0 w 187"/>
                <a:gd name="T9" fmla="*/ 204 h 204"/>
                <a:gd name="T10" fmla="*/ 40 w 187"/>
                <a:gd name="T11" fmla="*/ 204 h 204"/>
                <a:gd name="T12" fmla="*/ 40 w 187"/>
                <a:gd name="T13" fmla="*/ 121 h 204"/>
                <a:gd name="T14" fmla="*/ 149 w 187"/>
                <a:gd name="T15" fmla="*/ 121 h 204"/>
                <a:gd name="T16" fmla="*/ 149 w 187"/>
                <a:gd name="T17" fmla="*/ 204 h 204"/>
                <a:gd name="T18" fmla="*/ 187 w 187"/>
                <a:gd name="T19" fmla="*/ 204 h 204"/>
                <a:gd name="T20" fmla="*/ 187 w 187"/>
                <a:gd name="T21" fmla="*/ 0 h 204"/>
                <a:gd name="T22" fmla="*/ 149 w 187"/>
                <a:gd name="T23" fmla="*/ 0 h 204"/>
                <a:gd name="T24" fmla="*/ 149 w 187"/>
                <a:gd name="T25" fmla="*/ 8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7" h="204">
                  <a:moveTo>
                    <a:pt x="149" y="83"/>
                  </a:moveTo>
                  <a:lnTo>
                    <a:pt x="40" y="83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40" y="204"/>
                  </a:lnTo>
                  <a:lnTo>
                    <a:pt x="40" y="121"/>
                  </a:lnTo>
                  <a:lnTo>
                    <a:pt x="149" y="121"/>
                  </a:lnTo>
                  <a:lnTo>
                    <a:pt x="149" y="204"/>
                  </a:lnTo>
                  <a:lnTo>
                    <a:pt x="187" y="204"/>
                  </a:lnTo>
                  <a:lnTo>
                    <a:pt x="187" y="0"/>
                  </a:lnTo>
                  <a:lnTo>
                    <a:pt x="149" y="0"/>
                  </a:lnTo>
                  <a:lnTo>
                    <a:pt x="149" y="83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7900549" y="6183851"/>
              <a:ext cx="193653" cy="198585"/>
            </a:xfrm>
            <a:custGeom>
              <a:avLst/>
              <a:gdLst>
                <a:gd name="T0" fmla="*/ 187 w 199"/>
                <a:gd name="T1" fmla="*/ 0 h 204"/>
                <a:gd name="T2" fmla="*/ 135 w 199"/>
                <a:gd name="T3" fmla="*/ 0 h 204"/>
                <a:gd name="T4" fmla="*/ 57 w 199"/>
                <a:gd name="T5" fmla="*/ 83 h 204"/>
                <a:gd name="T6" fmla="*/ 38 w 199"/>
                <a:gd name="T7" fmla="*/ 83 h 204"/>
                <a:gd name="T8" fmla="*/ 38 w 199"/>
                <a:gd name="T9" fmla="*/ 0 h 204"/>
                <a:gd name="T10" fmla="*/ 0 w 199"/>
                <a:gd name="T11" fmla="*/ 0 h 204"/>
                <a:gd name="T12" fmla="*/ 0 w 199"/>
                <a:gd name="T13" fmla="*/ 204 h 204"/>
                <a:gd name="T14" fmla="*/ 38 w 199"/>
                <a:gd name="T15" fmla="*/ 204 h 204"/>
                <a:gd name="T16" fmla="*/ 38 w 199"/>
                <a:gd name="T17" fmla="*/ 121 h 204"/>
                <a:gd name="T18" fmla="*/ 71 w 199"/>
                <a:gd name="T19" fmla="*/ 121 h 204"/>
                <a:gd name="T20" fmla="*/ 149 w 199"/>
                <a:gd name="T21" fmla="*/ 204 h 204"/>
                <a:gd name="T22" fmla="*/ 199 w 199"/>
                <a:gd name="T23" fmla="*/ 204 h 204"/>
                <a:gd name="T24" fmla="*/ 97 w 199"/>
                <a:gd name="T25" fmla="*/ 92 h 204"/>
                <a:gd name="T26" fmla="*/ 187 w 199"/>
                <a:gd name="T2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9" h="204">
                  <a:moveTo>
                    <a:pt x="187" y="0"/>
                  </a:moveTo>
                  <a:lnTo>
                    <a:pt x="135" y="0"/>
                  </a:lnTo>
                  <a:lnTo>
                    <a:pt x="57" y="83"/>
                  </a:lnTo>
                  <a:lnTo>
                    <a:pt x="38" y="83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38" y="204"/>
                  </a:lnTo>
                  <a:lnTo>
                    <a:pt x="38" y="121"/>
                  </a:lnTo>
                  <a:lnTo>
                    <a:pt x="71" y="121"/>
                  </a:lnTo>
                  <a:lnTo>
                    <a:pt x="149" y="204"/>
                  </a:lnTo>
                  <a:lnTo>
                    <a:pt x="199" y="204"/>
                  </a:lnTo>
                  <a:lnTo>
                    <a:pt x="97" y="92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9068815" y="6183851"/>
              <a:ext cx="195239" cy="198585"/>
            </a:xfrm>
            <a:custGeom>
              <a:avLst/>
              <a:gdLst>
                <a:gd name="T0" fmla="*/ 100 w 201"/>
                <a:gd name="T1" fmla="*/ 92 h 204"/>
                <a:gd name="T2" fmla="*/ 190 w 201"/>
                <a:gd name="T3" fmla="*/ 0 h 204"/>
                <a:gd name="T4" fmla="*/ 138 w 201"/>
                <a:gd name="T5" fmla="*/ 0 h 204"/>
                <a:gd name="T6" fmla="*/ 59 w 201"/>
                <a:gd name="T7" fmla="*/ 83 h 204"/>
                <a:gd name="T8" fmla="*/ 40 w 201"/>
                <a:gd name="T9" fmla="*/ 83 h 204"/>
                <a:gd name="T10" fmla="*/ 40 w 201"/>
                <a:gd name="T11" fmla="*/ 0 h 204"/>
                <a:gd name="T12" fmla="*/ 0 w 201"/>
                <a:gd name="T13" fmla="*/ 0 h 204"/>
                <a:gd name="T14" fmla="*/ 0 w 201"/>
                <a:gd name="T15" fmla="*/ 204 h 204"/>
                <a:gd name="T16" fmla="*/ 40 w 201"/>
                <a:gd name="T17" fmla="*/ 204 h 204"/>
                <a:gd name="T18" fmla="*/ 40 w 201"/>
                <a:gd name="T19" fmla="*/ 121 h 204"/>
                <a:gd name="T20" fmla="*/ 74 w 201"/>
                <a:gd name="T21" fmla="*/ 121 h 204"/>
                <a:gd name="T22" fmla="*/ 152 w 201"/>
                <a:gd name="T23" fmla="*/ 204 h 204"/>
                <a:gd name="T24" fmla="*/ 201 w 201"/>
                <a:gd name="T25" fmla="*/ 204 h 204"/>
                <a:gd name="T26" fmla="*/ 100 w 201"/>
                <a:gd name="T27" fmla="*/ 9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1" h="204">
                  <a:moveTo>
                    <a:pt x="100" y="92"/>
                  </a:moveTo>
                  <a:lnTo>
                    <a:pt x="190" y="0"/>
                  </a:lnTo>
                  <a:lnTo>
                    <a:pt x="138" y="0"/>
                  </a:lnTo>
                  <a:lnTo>
                    <a:pt x="59" y="83"/>
                  </a:lnTo>
                  <a:lnTo>
                    <a:pt x="40" y="83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40" y="204"/>
                  </a:lnTo>
                  <a:lnTo>
                    <a:pt x="40" y="121"/>
                  </a:lnTo>
                  <a:lnTo>
                    <a:pt x="74" y="121"/>
                  </a:lnTo>
                  <a:lnTo>
                    <a:pt x="152" y="204"/>
                  </a:lnTo>
                  <a:lnTo>
                    <a:pt x="201" y="204"/>
                  </a:lnTo>
                  <a:lnTo>
                    <a:pt x="100" y="92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7694198" y="6183851"/>
              <a:ext cx="180954" cy="198585"/>
            </a:xfrm>
            <a:custGeom>
              <a:avLst/>
              <a:gdLst>
                <a:gd name="T0" fmla="*/ 0 w 187"/>
                <a:gd name="T1" fmla="*/ 0 h 204"/>
                <a:gd name="T2" fmla="*/ 0 w 187"/>
                <a:gd name="T3" fmla="*/ 37 h 204"/>
                <a:gd name="T4" fmla="*/ 73 w 187"/>
                <a:gd name="T5" fmla="*/ 37 h 204"/>
                <a:gd name="T6" fmla="*/ 73 w 187"/>
                <a:gd name="T7" fmla="*/ 204 h 204"/>
                <a:gd name="T8" fmla="*/ 114 w 187"/>
                <a:gd name="T9" fmla="*/ 204 h 204"/>
                <a:gd name="T10" fmla="*/ 114 w 187"/>
                <a:gd name="T11" fmla="*/ 37 h 204"/>
                <a:gd name="T12" fmla="*/ 187 w 187"/>
                <a:gd name="T13" fmla="*/ 37 h 204"/>
                <a:gd name="T14" fmla="*/ 187 w 187"/>
                <a:gd name="T15" fmla="*/ 0 h 204"/>
                <a:gd name="T16" fmla="*/ 0 w 187"/>
                <a:gd name="T1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204">
                  <a:moveTo>
                    <a:pt x="0" y="0"/>
                  </a:moveTo>
                  <a:lnTo>
                    <a:pt x="0" y="37"/>
                  </a:lnTo>
                  <a:lnTo>
                    <a:pt x="73" y="37"/>
                  </a:lnTo>
                  <a:lnTo>
                    <a:pt x="73" y="204"/>
                  </a:lnTo>
                  <a:lnTo>
                    <a:pt x="114" y="204"/>
                  </a:lnTo>
                  <a:lnTo>
                    <a:pt x="114" y="37"/>
                  </a:lnTo>
                  <a:lnTo>
                    <a:pt x="187" y="37"/>
                  </a:lnTo>
                  <a:lnTo>
                    <a:pt x="1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7" name="Freeform 17"/>
            <p:cNvSpPr>
              <a:spLocks noEditPoints="1"/>
            </p:cNvSpPr>
            <p:nvPr userDrawn="1"/>
          </p:nvSpPr>
          <p:spPr bwMode="auto">
            <a:xfrm>
              <a:off x="8384680" y="6094885"/>
              <a:ext cx="209526" cy="290728"/>
            </a:xfrm>
            <a:custGeom>
              <a:avLst/>
              <a:gdLst>
                <a:gd name="T0" fmla="*/ 42 w 91"/>
                <a:gd name="T1" fmla="*/ 45 h 124"/>
                <a:gd name="T2" fmla="*/ 17 w 91"/>
                <a:gd name="T3" fmla="*/ 45 h 124"/>
                <a:gd name="T4" fmla="*/ 17 w 91"/>
                <a:gd name="T5" fmla="*/ 17 h 124"/>
                <a:gd name="T6" fmla="*/ 78 w 91"/>
                <a:gd name="T7" fmla="*/ 17 h 124"/>
                <a:gd name="T8" fmla="*/ 78 w 91"/>
                <a:gd name="T9" fmla="*/ 0 h 124"/>
                <a:gd name="T10" fmla="*/ 17 w 91"/>
                <a:gd name="T11" fmla="*/ 0 h 124"/>
                <a:gd name="T12" fmla="*/ 0 w 91"/>
                <a:gd name="T13" fmla="*/ 0 h 124"/>
                <a:gd name="T14" fmla="*/ 0 w 91"/>
                <a:gd name="T15" fmla="*/ 17 h 124"/>
                <a:gd name="T16" fmla="*/ 0 w 91"/>
                <a:gd name="T17" fmla="*/ 122 h 124"/>
                <a:gd name="T18" fmla="*/ 2 w 91"/>
                <a:gd name="T19" fmla="*/ 122 h 124"/>
                <a:gd name="T20" fmla="*/ 42 w 91"/>
                <a:gd name="T21" fmla="*/ 124 h 124"/>
                <a:gd name="T22" fmla="*/ 91 w 91"/>
                <a:gd name="T23" fmla="*/ 84 h 124"/>
                <a:gd name="T24" fmla="*/ 42 w 91"/>
                <a:gd name="T25" fmla="*/ 45 h 124"/>
                <a:gd name="T26" fmla="*/ 43 w 91"/>
                <a:gd name="T27" fmla="*/ 107 h 124"/>
                <a:gd name="T28" fmla="*/ 17 w 91"/>
                <a:gd name="T29" fmla="*/ 107 h 124"/>
                <a:gd name="T30" fmla="*/ 17 w 91"/>
                <a:gd name="T31" fmla="*/ 61 h 124"/>
                <a:gd name="T32" fmla="*/ 43 w 91"/>
                <a:gd name="T33" fmla="*/ 61 h 124"/>
                <a:gd name="T34" fmla="*/ 74 w 91"/>
                <a:gd name="T35" fmla="*/ 84 h 124"/>
                <a:gd name="T36" fmla="*/ 43 w 91"/>
                <a:gd name="T37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" h="124">
                  <a:moveTo>
                    <a:pt x="42" y="45"/>
                  </a:moveTo>
                  <a:cubicBezTo>
                    <a:pt x="17" y="45"/>
                    <a:pt x="17" y="45"/>
                    <a:pt x="17" y="4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17" y="123"/>
                    <a:pt x="30" y="124"/>
                    <a:pt x="42" y="124"/>
                  </a:cubicBezTo>
                  <a:cubicBezTo>
                    <a:pt x="72" y="124"/>
                    <a:pt x="91" y="110"/>
                    <a:pt x="91" y="84"/>
                  </a:cubicBezTo>
                  <a:cubicBezTo>
                    <a:pt x="91" y="59"/>
                    <a:pt x="71" y="45"/>
                    <a:pt x="42" y="45"/>
                  </a:cubicBezTo>
                  <a:close/>
                  <a:moveTo>
                    <a:pt x="43" y="107"/>
                  </a:moveTo>
                  <a:cubicBezTo>
                    <a:pt x="34" y="107"/>
                    <a:pt x="26" y="107"/>
                    <a:pt x="17" y="107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61" y="61"/>
                    <a:pt x="74" y="69"/>
                    <a:pt x="74" y="84"/>
                  </a:cubicBezTo>
                  <a:cubicBezTo>
                    <a:pt x="74" y="100"/>
                    <a:pt x="62" y="107"/>
                    <a:pt x="43" y="107"/>
                  </a:cubicBez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 noEditPoints="1"/>
            </p:cNvSpPr>
            <p:nvPr userDrawn="1"/>
          </p:nvSpPr>
          <p:spPr bwMode="auto">
            <a:xfrm>
              <a:off x="7483084" y="6177497"/>
              <a:ext cx="185717" cy="204940"/>
            </a:xfrm>
            <a:custGeom>
              <a:avLst/>
              <a:gdLst>
                <a:gd name="T0" fmla="*/ 38 w 81"/>
                <a:gd name="T1" fmla="*/ 0 h 87"/>
                <a:gd name="T2" fmla="*/ 3 w 81"/>
                <a:gd name="T3" fmla="*/ 34 h 87"/>
                <a:gd name="T4" fmla="*/ 10 w 81"/>
                <a:gd name="T5" fmla="*/ 55 h 87"/>
                <a:gd name="T6" fmla="*/ 22 w 81"/>
                <a:gd name="T7" fmla="*/ 63 h 87"/>
                <a:gd name="T8" fmla="*/ 0 w 81"/>
                <a:gd name="T9" fmla="*/ 87 h 87"/>
                <a:gd name="T10" fmla="*/ 21 w 81"/>
                <a:gd name="T11" fmla="*/ 87 h 87"/>
                <a:gd name="T12" fmla="*/ 40 w 81"/>
                <a:gd name="T13" fmla="*/ 67 h 87"/>
                <a:gd name="T14" fmla="*/ 46 w 81"/>
                <a:gd name="T15" fmla="*/ 68 h 87"/>
                <a:gd name="T16" fmla="*/ 65 w 81"/>
                <a:gd name="T17" fmla="*/ 68 h 87"/>
                <a:gd name="T18" fmla="*/ 65 w 81"/>
                <a:gd name="T19" fmla="*/ 87 h 87"/>
                <a:gd name="T20" fmla="*/ 81 w 81"/>
                <a:gd name="T21" fmla="*/ 87 h 87"/>
                <a:gd name="T22" fmla="*/ 81 w 81"/>
                <a:gd name="T23" fmla="*/ 5 h 87"/>
                <a:gd name="T24" fmla="*/ 79 w 81"/>
                <a:gd name="T25" fmla="*/ 5 h 87"/>
                <a:gd name="T26" fmla="*/ 38 w 81"/>
                <a:gd name="T27" fmla="*/ 0 h 87"/>
                <a:gd name="T28" fmla="*/ 65 w 81"/>
                <a:gd name="T29" fmla="*/ 52 h 87"/>
                <a:gd name="T30" fmla="*/ 44 w 81"/>
                <a:gd name="T31" fmla="*/ 52 h 87"/>
                <a:gd name="T32" fmla="*/ 25 w 81"/>
                <a:gd name="T33" fmla="*/ 48 h 87"/>
                <a:gd name="T34" fmla="*/ 19 w 81"/>
                <a:gd name="T35" fmla="*/ 34 h 87"/>
                <a:gd name="T36" fmla="*/ 37 w 81"/>
                <a:gd name="T37" fmla="*/ 16 h 87"/>
                <a:gd name="T38" fmla="*/ 65 w 81"/>
                <a:gd name="T39" fmla="*/ 17 h 87"/>
                <a:gd name="T40" fmla="*/ 65 w 81"/>
                <a:gd name="T41" fmla="*/ 5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87">
                  <a:moveTo>
                    <a:pt x="38" y="0"/>
                  </a:moveTo>
                  <a:cubicBezTo>
                    <a:pt x="25" y="0"/>
                    <a:pt x="3" y="9"/>
                    <a:pt x="3" y="34"/>
                  </a:cubicBezTo>
                  <a:cubicBezTo>
                    <a:pt x="3" y="40"/>
                    <a:pt x="4" y="49"/>
                    <a:pt x="10" y="55"/>
                  </a:cubicBezTo>
                  <a:cubicBezTo>
                    <a:pt x="15" y="60"/>
                    <a:pt x="16" y="61"/>
                    <a:pt x="22" y="6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2" y="68"/>
                    <a:pt x="46" y="68"/>
                    <a:pt x="46" y="68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63" y="1"/>
                    <a:pt x="53" y="0"/>
                    <a:pt x="38" y="0"/>
                  </a:cubicBezTo>
                  <a:close/>
                  <a:moveTo>
                    <a:pt x="65" y="52"/>
                  </a:moveTo>
                  <a:cubicBezTo>
                    <a:pt x="65" y="52"/>
                    <a:pt x="48" y="52"/>
                    <a:pt x="44" y="52"/>
                  </a:cubicBezTo>
                  <a:cubicBezTo>
                    <a:pt x="36" y="52"/>
                    <a:pt x="29" y="52"/>
                    <a:pt x="25" y="48"/>
                  </a:cubicBezTo>
                  <a:cubicBezTo>
                    <a:pt x="20" y="44"/>
                    <a:pt x="19" y="39"/>
                    <a:pt x="19" y="34"/>
                  </a:cubicBezTo>
                  <a:cubicBezTo>
                    <a:pt x="19" y="21"/>
                    <a:pt x="29" y="16"/>
                    <a:pt x="37" y="16"/>
                  </a:cubicBezTo>
                  <a:cubicBezTo>
                    <a:pt x="47" y="15"/>
                    <a:pt x="56" y="16"/>
                    <a:pt x="65" y="17"/>
                  </a:cubicBezTo>
                  <a:lnTo>
                    <a:pt x="65" y="52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</p:grpSp>
      <p:sp>
        <p:nvSpPr>
          <p:cNvPr id="19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3175"/>
            <a:ext cx="9906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latin typeface="+mn-lt"/>
              <a:cs typeface="+mn-cs"/>
            </a:endParaRPr>
          </a:p>
        </p:txBody>
      </p:sp>
      <p:sp>
        <p:nvSpPr>
          <p:cNvPr id="20" name="Прямоугольник 26"/>
          <p:cNvSpPr/>
          <p:nvPr userDrawn="1"/>
        </p:nvSpPr>
        <p:spPr>
          <a:xfrm>
            <a:off x="9802813" y="0"/>
            <a:ext cx="103187" cy="6858000"/>
          </a:xfrm>
          <a:prstGeom prst="rect">
            <a:avLst/>
          </a:prstGeom>
          <a:solidFill>
            <a:srgbClr val="C60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2897527" cy="1143000"/>
          </a:xfrm>
        </p:spPr>
        <p:txBody>
          <a:bodyPr/>
          <a:lstStyle>
            <a:lvl1pPr algn="l">
              <a:defRPr sz="2800">
                <a:solidFill>
                  <a:srgbClr val="002569"/>
                </a:solidFill>
                <a:latin typeface="Etelka Text Pro" panose="02000503030000020004" pitchFamily="50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3701008"/>
          </a:xfrm>
        </p:spPr>
        <p:txBody>
          <a:bodyPr>
            <a:normAutofit/>
          </a:bodyPr>
          <a:lstStyle>
            <a:lvl1pPr>
              <a:defRPr sz="1800">
                <a:solidFill>
                  <a:srgbClr val="002569"/>
                </a:solidFill>
                <a:latin typeface="Etelka Text Pro" panose="02000503030000020004" pitchFamily="50" charset="0"/>
                <a:ea typeface="Verdana" pitchFamily="34" charset="0"/>
                <a:cs typeface="Arial" panose="020B0604020202020204" pitchFamily="34" charset="0"/>
              </a:defRPr>
            </a:lvl1pPr>
            <a:lvl2pPr>
              <a:defRPr sz="1800">
                <a:solidFill>
                  <a:srgbClr val="002569"/>
                </a:solidFill>
                <a:latin typeface="Etelka Text Pro" panose="02000503030000020004" pitchFamily="50" charset="0"/>
                <a:ea typeface="Verdana" pitchFamily="34" charset="0"/>
                <a:cs typeface="Arial" panose="020B0604020202020204" pitchFamily="34" charset="0"/>
              </a:defRPr>
            </a:lvl2pPr>
            <a:lvl3pPr>
              <a:defRPr sz="1800">
                <a:solidFill>
                  <a:srgbClr val="002569"/>
                </a:solidFill>
                <a:latin typeface="Etelka Text Pro" panose="02000503030000020004" pitchFamily="50" charset="0"/>
                <a:ea typeface="Verdana" pitchFamily="34" charset="0"/>
                <a:cs typeface="Arial" panose="020B0604020202020204" pitchFamily="34" charset="0"/>
              </a:defRPr>
            </a:lvl3pPr>
            <a:lvl4pPr>
              <a:defRPr sz="1800">
                <a:solidFill>
                  <a:srgbClr val="002569"/>
                </a:solidFill>
                <a:latin typeface="Etelka Text Pro" panose="02000503030000020004" pitchFamily="50" charset="0"/>
                <a:ea typeface="Verdana" pitchFamily="34" charset="0"/>
                <a:cs typeface="Arial" panose="020B0604020202020204" pitchFamily="34" charset="0"/>
              </a:defRPr>
            </a:lvl4pPr>
            <a:lvl5pPr>
              <a:defRPr sz="1800">
                <a:solidFill>
                  <a:srgbClr val="002569"/>
                </a:solidFill>
                <a:latin typeface="Etelka Text Pro" panose="02000503030000020004" pitchFamily="50" charset="0"/>
                <a:ea typeface="Verdana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1" name="Slide Number Placeholder 5"/>
          <p:cNvSpPr>
            <a:spLocks noGrp="1"/>
          </p:cNvSpPr>
          <p:nvPr userDrawn="1">
            <p:ph type="sldNum" sz="quarter" idx="10"/>
          </p:nvPr>
        </p:nvSpPr>
        <p:spPr>
          <a:xfrm>
            <a:off x="495300" y="6234113"/>
            <a:ext cx="2228850" cy="363537"/>
          </a:xfrm>
        </p:spPr>
        <p:txBody>
          <a:bodyPr/>
          <a:lstStyle>
            <a:lvl1pPr algn="l">
              <a:defRPr sz="900">
                <a:solidFill>
                  <a:schemeClr val="bg1"/>
                </a:solidFill>
                <a:latin typeface="Etelka Text Pro" panose="02000503030000020004" pitchFamily="50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96AE132-24BA-4FFD-A5D6-8E56C1282081}" type="slidenum">
              <a:rPr lang="lv-LV"/>
              <a:pPr>
                <a:defRPr/>
              </a:pPr>
              <a:t>‹#›</a:t>
            </a:fld>
            <a:endParaRPr lang="lv-LV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5"/>
          <p:cNvGrpSpPr>
            <a:grpSpLocks/>
          </p:cNvGrpSpPr>
          <p:nvPr userDrawn="1"/>
        </p:nvGrpSpPr>
        <p:grpSpPr bwMode="auto">
          <a:xfrm>
            <a:off x="7113588" y="6229350"/>
            <a:ext cx="2151062" cy="295275"/>
            <a:chOff x="7113240" y="6093296"/>
            <a:chExt cx="2150814" cy="295495"/>
          </a:xfrm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7113240" y="6231512"/>
              <a:ext cx="101588" cy="19064"/>
            </a:xfrm>
            <a:custGeom>
              <a:avLst/>
              <a:gdLst>
                <a:gd name="T0" fmla="*/ 0 w 44"/>
                <a:gd name="T1" fmla="*/ 0 h 8"/>
                <a:gd name="T2" fmla="*/ 0 w 44"/>
                <a:gd name="T3" fmla="*/ 6 h 8"/>
                <a:gd name="T4" fmla="*/ 0 w 44"/>
                <a:gd name="T5" fmla="*/ 8 h 8"/>
                <a:gd name="T6" fmla="*/ 44 w 44"/>
                <a:gd name="T7" fmla="*/ 8 h 8"/>
                <a:gd name="T8" fmla="*/ 44 w 44"/>
                <a:gd name="T9" fmla="*/ 0 h 8"/>
                <a:gd name="T10" fmla="*/ 0 w 44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8"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7116415" y="6094885"/>
              <a:ext cx="98414" cy="115973"/>
            </a:xfrm>
            <a:custGeom>
              <a:avLst/>
              <a:gdLst>
                <a:gd name="T0" fmla="*/ 102 w 102"/>
                <a:gd name="T1" fmla="*/ 0 h 119"/>
                <a:gd name="T2" fmla="*/ 16 w 102"/>
                <a:gd name="T3" fmla="*/ 0 h 119"/>
                <a:gd name="T4" fmla="*/ 0 w 102"/>
                <a:gd name="T5" fmla="*/ 119 h 119"/>
                <a:gd name="T6" fmla="*/ 102 w 102"/>
                <a:gd name="T7" fmla="*/ 119 h 119"/>
                <a:gd name="T8" fmla="*/ 102 w 102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16" y="0"/>
                  </a:lnTo>
                  <a:lnTo>
                    <a:pt x="0" y="119"/>
                  </a:lnTo>
                  <a:lnTo>
                    <a:pt x="102" y="119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C6203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7116415" y="6268051"/>
              <a:ext cx="98414" cy="111208"/>
            </a:xfrm>
            <a:custGeom>
              <a:avLst/>
              <a:gdLst>
                <a:gd name="T0" fmla="*/ 24 w 43"/>
                <a:gd name="T1" fmla="*/ 37 h 47"/>
                <a:gd name="T2" fmla="*/ 43 w 43"/>
                <a:gd name="T3" fmla="*/ 47 h 47"/>
                <a:gd name="T4" fmla="*/ 43 w 43"/>
                <a:gd name="T5" fmla="*/ 0 h 47"/>
                <a:gd name="T6" fmla="*/ 0 w 43"/>
                <a:gd name="T7" fmla="*/ 0 h 47"/>
                <a:gd name="T8" fmla="*/ 24 w 43"/>
                <a:gd name="T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7">
                  <a:moveTo>
                    <a:pt x="24" y="37"/>
                  </a:moveTo>
                  <a:cubicBezTo>
                    <a:pt x="31" y="42"/>
                    <a:pt x="37" y="45"/>
                    <a:pt x="43" y="47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4"/>
                    <a:pt x="11" y="27"/>
                    <a:pt x="24" y="37"/>
                  </a:cubicBezTo>
                </a:path>
              </a:pathLst>
            </a:custGeom>
            <a:solidFill>
              <a:srgbClr val="C62032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7113240" y="6250576"/>
              <a:ext cx="101588" cy="17475"/>
            </a:xfrm>
            <a:custGeom>
              <a:avLst/>
              <a:gdLst>
                <a:gd name="T0" fmla="*/ 1 w 44"/>
                <a:gd name="T1" fmla="*/ 8 h 8"/>
                <a:gd name="T2" fmla="*/ 44 w 44"/>
                <a:gd name="T3" fmla="*/ 8 h 8"/>
                <a:gd name="T4" fmla="*/ 44 w 44"/>
                <a:gd name="T5" fmla="*/ 0 h 8"/>
                <a:gd name="T6" fmla="*/ 0 w 44"/>
                <a:gd name="T7" fmla="*/ 0 h 8"/>
                <a:gd name="T8" fmla="*/ 1 w 4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8">
                  <a:moveTo>
                    <a:pt x="1" y="8"/>
                  </a:moveTo>
                  <a:cubicBezTo>
                    <a:pt x="44" y="8"/>
                    <a:pt x="44" y="8"/>
                    <a:pt x="44" y="8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1" y="8"/>
                    <a:pt x="1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7113240" y="6210859"/>
              <a:ext cx="101588" cy="20653"/>
            </a:xfrm>
            <a:custGeom>
              <a:avLst/>
              <a:gdLst>
                <a:gd name="T0" fmla="*/ 44 w 44"/>
                <a:gd name="T1" fmla="*/ 0 h 9"/>
                <a:gd name="T2" fmla="*/ 1 w 44"/>
                <a:gd name="T3" fmla="*/ 0 h 9"/>
                <a:gd name="T4" fmla="*/ 0 w 44"/>
                <a:gd name="T5" fmla="*/ 9 h 9"/>
                <a:gd name="T6" fmla="*/ 44 w 44"/>
                <a:gd name="T7" fmla="*/ 9 h 9"/>
                <a:gd name="T8" fmla="*/ 44 w 4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9">
                  <a:moveTo>
                    <a:pt x="4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4"/>
                    <a:pt x="0" y="9"/>
                  </a:cubicBezTo>
                  <a:cubicBezTo>
                    <a:pt x="44" y="9"/>
                    <a:pt x="44" y="9"/>
                    <a:pt x="44" y="9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9" name="Freeform 10"/>
            <p:cNvSpPr>
              <a:spLocks noEditPoints="1"/>
            </p:cNvSpPr>
            <p:nvPr userDrawn="1"/>
          </p:nvSpPr>
          <p:spPr bwMode="auto">
            <a:xfrm>
              <a:off x="8081503" y="6177497"/>
              <a:ext cx="198414" cy="211294"/>
            </a:xfrm>
            <a:custGeom>
              <a:avLst/>
              <a:gdLst>
                <a:gd name="T0" fmla="*/ 42 w 86"/>
                <a:gd name="T1" fmla="*/ 0 h 90"/>
                <a:gd name="T2" fmla="*/ 0 w 86"/>
                <a:gd name="T3" fmla="*/ 45 h 90"/>
                <a:gd name="T4" fmla="*/ 42 w 86"/>
                <a:gd name="T5" fmla="*/ 90 h 90"/>
                <a:gd name="T6" fmla="*/ 69 w 86"/>
                <a:gd name="T7" fmla="*/ 82 h 90"/>
                <a:gd name="T8" fmla="*/ 69 w 86"/>
                <a:gd name="T9" fmla="*/ 87 h 90"/>
                <a:gd name="T10" fmla="*/ 86 w 86"/>
                <a:gd name="T11" fmla="*/ 87 h 90"/>
                <a:gd name="T12" fmla="*/ 86 w 86"/>
                <a:gd name="T13" fmla="*/ 5 h 90"/>
                <a:gd name="T14" fmla="*/ 84 w 86"/>
                <a:gd name="T15" fmla="*/ 5 h 90"/>
                <a:gd name="T16" fmla="*/ 42 w 86"/>
                <a:gd name="T17" fmla="*/ 0 h 90"/>
                <a:gd name="T18" fmla="*/ 69 w 86"/>
                <a:gd name="T19" fmla="*/ 66 h 90"/>
                <a:gd name="T20" fmla="*/ 43 w 86"/>
                <a:gd name="T21" fmla="*/ 75 h 90"/>
                <a:gd name="T22" fmla="*/ 16 w 86"/>
                <a:gd name="T23" fmla="*/ 45 h 90"/>
                <a:gd name="T24" fmla="*/ 44 w 86"/>
                <a:gd name="T25" fmla="*/ 15 h 90"/>
                <a:gd name="T26" fmla="*/ 69 w 86"/>
                <a:gd name="T27" fmla="*/ 17 h 90"/>
                <a:gd name="T28" fmla="*/ 69 w 86"/>
                <a:gd name="T29" fmla="*/ 6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90">
                  <a:moveTo>
                    <a:pt x="42" y="0"/>
                  </a:moveTo>
                  <a:cubicBezTo>
                    <a:pt x="17" y="0"/>
                    <a:pt x="0" y="18"/>
                    <a:pt x="0" y="45"/>
                  </a:cubicBezTo>
                  <a:cubicBezTo>
                    <a:pt x="0" y="72"/>
                    <a:pt x="17" y="90"/>
                    <a:pt x="42" y="90"/>
                  </a:cubicBezTo>
                  <a:cubicBezTo>
                    <a:pt x="51" y="90"/>
                    <a:pt x="60" y="87"/>
                    <a:pt x="69" y="82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66" y="1"/>
                    <a:pt x="57" y="0"/>
                    <a:pt x="42" y="0"/>
                  </a:cubicBezTo>
                  <a:close/>
                  <a:moveTo>
                    <a:pt x="69" y="66"/>
                  </a:moveTo>
                  <a:cubicBezTo>
                    <a:pt x="60" y="72"/>
                    <a:pt x="52" y="75"/>
                    <a:pt x="43" y="75"/>
                  </a:cubicBezTo>
                  <a:cubicBezTo>
                    <a:pt x="27" y="75"/>
                    <a:pt x="16" y="63"/>
                    <a:pt x="16" y="45"/>
                  </a:cubicBezTo>
                  <a:cubicBezTo>
                    <a:pt x="16" y="27"/>
                    <a:pt x="27" y="15"/>
                    <a:pt x="44" y="15"/>
                  </a:cubicBezTo>
                  <a:cubicBezTo>
                    <a:pt x="53" y="15"/>
                    <a:pt x="60" y="16"/>
                    <a:pt x="69" y="17"/>
                  </a:cubicBezTo>
                  <a:lnTo>
                    <a:pt x="69" y="66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0" name="Freeform 11"/>
            <p:cNvSpPr>
              <a:spLocks noEditPoints="1"/>
            </p:cNvSpPr>
            <p:nvPr userDrawn="1"/>
          </p:nvSpPr>
          <p:spPr bwMode="auto">
            <a:xfrm>
              <a:off x="8613254" y="6177497"/>
              <a:ext cx="196827" cy="211294"/>
            </a:xfrm>
            <a:custGeom>
              <a:avLst/>
              <a:gdLst>
                <a:gd name="T0" fmla="*/ 43 w 86"/>
                <a:gd name="T1" fmla="*/ 0 h 90"/>
                <a:gd name="T2" fmla="*/ 0 w 86"/>
                <a:gd name="T3" fmla="*/ 45 h 90"/>
                <a:gd name="T4" fmla="*/ 42 w 86"/>
                <a:gd name="T5" fmla="*/ 90 h 90"/>
                <a:gd name="T6" fmla="*/ 70 w 86"/>
                <a:gd name="T7" fmla="*/ 82 h 90"/>
                <a:gd name="T8" fmla="*/ 70 w 86"/>
                <a:gd name="T9" fmla="*/ 87 h 90"/>
                <a:gd name="T10" fmla="*/ 86 w 86"/>
                <a:gd name="T11" fmla="*/ 87 h 90"/>
                <a:gd name="T12" fmla="*/ 86 w 86"/>
                <a:gd name="T13" fmla="*/ 5 h 90"/>
                <a:gd name="T14" fmla="*/ 84 w 86"/>
                <a:gd name="T15" fmla="*/ 5 h 90"/>
                <a:gd name="T16" fmla="*/ 43 w 86"/>
                <a:gd name="T17" fmla="*/ 0 h 90"/>
                <a:gd name="T18" fmla="*/ 70 w 86"/>
                <a:gd name="T19" fmla="*/ 66 h 90"/>
                <a:gd name="T20" fmla="*/ 44 w 86"/>
                <a:gd name="T21" fmla="*/ 75 h 90"/>
                <a:gd name="T22" fmla="*/ 17 w 86"/>
                <a:gd name="T23" fmla="*/ 45 h 90"/>
                <a:gd name="T24" fmla="*/ 45 w 86"/>
                <a:gd name="T25" fmla="*/ 15 h 90"/>
                <a:gd name="T26" fmla="*/ 70 w 86"/>
                <a:gd name="T27" fmla="*/ 17 h 90"/>
                <a:gd name="T28" fmla="*/ 70 w 86"/>
                <a:gd name="T29" fmla="*/ 6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90">
                  <a:moveTo>
                    <a:pt x="43" y="0"/>
                  </a:moveTo>
                  <a:cubicBezTo>
                    <a:pt x="17" y="0"/>
                    <a:pt x="1" y="18"/>
                    <a:pt x="0" y="45"/>
                  </a:cubicBezTo>
                  <a:cubicBezTo>
                    <a:pt x="0" y="72"/>
                    <a:pt x="17" y="90"/>
                    <a:pt x="42" y="90"/>
                  </a:cubicBezTo>
                  <a:cubicBezTo>
                    <a:pt x="52" y="90"/>
                    <a:pt x="61" y="87"/>
                    <a:pt x="70" y="82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67" y="1"/>
                    <a:pt x="58" y="0"/>
                    <a:pt x="43" y="0"/>
                  </a:cubicBezTo>
                  <a:close/>
                  <a:moveTo>
                    <a:pt x="70" y="66"/>
                  </a:moveTo>
                  <a:cubicBezTo>
                    <a:pt x="60" y="72"/>
                    <a:pt x="53" y="75"/>
                    <a:pt x="44" y="75"/>
                  </a:cubicBezTo>
                  <a:cubicBezTo>
                    <a:pt x="28" y="75"/>
                    <a:pt x="17" y="63"/>
                    <a:pt x="17" y="45"/>
                  </a:cubicBezTo>
                  <a:cubicBezTo>
                    <a:pt x="17" y="27"/>
                    <a:pt x="27" y="15"/>
                    <a:pt x="45" y="15"/>
                  </a:cubicBezTo>
                  <a:cubicBezTo>
                    <a:pt x="53" y="15"/>
                    <a:pt x="61" y="16"/>
                    <a:pt x="70" y="17"/>
                  </a:cubicBezTo>
                  <a:lnTo>
                    <a:pt x="70" y="66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 userDrawn="1"/>
          </p:nvSpPr>
          <p:spPr bwMode="auto">
            <a:xfrm>
              <a:off x="7254511" y="6093296"/>
              <a:ext cx="217463" cy="292318"/>
            </a:xfrm>
            <a:custGeom>
              <a:avLst/>
              <a:gdLst>
                <a:gd name="T0" fmla="*/ 71 w 95"/>
                <a:gd name="T1" fmla="*/ 60 h 125"/>
                <a:gd name="T2" fmla="*/ 88 w 95"/>
                <a:gd name="T3" fmla="*/ 33 h 125"/>
                <a:gd name="T4" fmla="*/ 47 w 95"/>
                <a:gd name="T5" fmla="*/ 0 h 125"/>
                <a:gd name="T6" fmla="*/ 2 w 95"/>
                <a:gd name="T7" fmla="*/ 1 h 125"/>
                <a:gd name="T8" fmla="*/ 0 w 95"/>
                <a:gd name="T9" fmla="*/ 1 h 125"/>
                <a:gd name="T10" fmla="*/ 0 w 95"/>
                <a:gd name="T11" fmla="*/ 123 h 125"/>
                <a:gd name="T12" fmla="*/ 10 w 95"/>
                <a:gd name="T13" fmla="*/ 124 h 125"/>
                <a:gd name="T14" fmla="*/ 48 w 95"/>
                <a:gd name="T15" fmla="*/ 125 h 125"/>
                <a:gd name="T16" fmla="*/ 95 w 95"/>
                <a:gd name="T17" fmla="*/ 89 h 125"/>
                <a:gd name="T18" fmla="*/ 71 w 95"/>
                <a:gd name="T19" fmla="*/ 60 h 125"/>
                <a:gd name="T20" fmla="*/ 17 w 95"/>
                <a:gd name="T21" fmla="*/ 16 h 125"/>
                <a:gd name="T22" fmla="*/ 46 w 95"/>
                <a:gd name="T23" fmla="*/ 16 h 125"/>
                <a:gd name="T24" fmla="*/ 72 w 95"/>
                <a:gd name="T25" fmla="*/ 34 h 125"/>
                <a:gd name="T26" fmla="*/ 45 w 95"/>
                <a:gd name="T27" fmla="*/ 54 h 125"/>
                <a:gd name="T28" fmla="*/ 17 w 95"/>
                <a:gd name="T29" fmla="*/ 54 h 125"/>
                <a:gd name="T30" fmla="*/ 17 w 95"/>
                <a:gd name="T31" fmla="*/ 16 h 125"/>
                <a:gd name="T32" fmla="*/ 47 w 95"/>
                <a:gd name="T33" fmla="*/ 109 h 125"/>
                <a:gd name="T34" fmla="*/ 24 w 95"/>
                <a:gd name="T35" fmla="*/ 108 h 125"/>
                <a:gd name="T36" fmla="*/ 17 w 95"/>
                <a:gd name="T37" fmla="*/ 108 h 125"/>
                <a:gd name="T38" fmla="*/ 17 w 95"/>
                <a:gd name="T39" fmla="*/ 69 h 125"/>
                <a:gd name="T40" fmla="*/ 48 w 95"/>
                <a:gd name="T41" fmla="*/ 69 h 125"/>
                <a:gd name="T42" fmla="*/ 77 w 95"/>
                <a:gd name="T43" fmla="*/ 88 h 125"/>
                <a:gd name="T44" fmla="*/ 47 w 95"/>
                <a:gd name="T45" fmla="*/ 10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125">
                  <a:moveTo>
                    <a:pt x="71" y="60"/>
                  </a:moveTo>
                  <a:cubicBezTo>
                    <a:pt x="82" y="55"/>
                    <a:pt x="88" y="45"/>
                    <a:pt x="88" y="33"/>
                  </a:cubicBezTo>
                  <a:cubicBezTo>
                    <a:pt x="88" y="12"/>
                    <a:pt x="73" y="0"/>
                    <a:pt x="47" y="0"/>
                  </a:cubicBezTo>
                  <a:cubicBezTo>
                    <a:pt x="31" y="0"/>
                    <a:pt x="13" y="0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22" y="124"/>
                    <a:pt x="36" y="125"/>
                    <a:pt x="48" y="125"/>
                  </a:cubicBezTo>
                  <a:cubicBezTo>
                    <a:pt x="78" y="125"/>
                    <a:pt x="95" y="112"/>
                    <a:pt x="95" y="89"/>
                  </a:cubicBezTo>
                  <a:cubicBezTo>
                    <a:pt x="95" y="75"/>
                    <a:pt x="86" y="65"/>
                    <a:pt x="71" y="60"/>
                  </a:cubicBezTo>
                  <a:close/>
                  <a:moveTo>
                    <a:pt x="17" y="16"/>
                  </a:moveTo>
                  <a:cubicBezTo>
                    <a:pt x="26" y="16"/>
                    <a:pt x="36" y="16"/>
                    <a:pt x="46" y="16"/>
                  </a:cubicBezTo>
                  <a:cubicBezTo>
                    <a:pt x="63" y="16"/>
                    <a:pt x="72" y="22"/>
                    <a:pt x="72" y="34"/>
                  </a:cubicBezTo>
                  <a:cubicBezTo>
                    <a:pt x="72" y="46"/>
                    <a:pt x="62" y="54"/>
                    <a:pt x="45" y="54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17" y="16"/>
                  </a:lnTo>
                  <a:close/>
                  <a:moveTo>
                    <a:pt x="47" y="109"/>
                  </a:moveTo>
                  <a:cubicBezTo>
                    <a:pt x="39" y="109"/>
                    <a:pt x="32" y="109"/>
                    <a:pt x="24" y="108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67" y="69"/>
                    <a:pt x="77" y="76"/>
                    <a:pt x="77" y="88"/>
                  </a:cubicBezTo>
                  <a:cubicBezTo>
                    <a:pt x="77" y="101"/>
                    <a:pt x="66" y="109"/>
                    <a:pt x="47" y="109"/>
                  </a:cubicBez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8849765" y="6183851"/>
              <a:ext cx="180954" cy="198585"/>
            </a:xfrm>
            <a:custGeom>
              <a:avLst/>
              <a:gdLst>
                <a:gd name="T0" fmla="*/ 149 w 187"/>
                <a:gd name="T1" fmla="*/ 83 h 204"/>
                <a:gd name="T2" fmla="*/ 40 w 187"/>
                <a:gd name="T3" fmla="*/ 83 h 204"/>
                <a:gd name="T4" fmla="*/ 40 w 187"/>
                <a:gd name="T5" fmla="*/ 0 h 204"/>
                <a:gd name="T6" fmla="*/ 0 w 187"/>
                <a:gd name="T7" fmla="*/ 0 h 204"/>
                <a:gd name="T8" fmla="*/ 0 w 187"/>
                <a:gd name="T9" fmla="*/ 204 h 204"/>
                <a:gd name="T10" fmla="*/ 40 w 187"/>
                <a:gd name="T11" fmla="*/ 204 h 204"/>
                <a:gd name="T12" fmla="*/ 40 w 187"/>
                <a:gd name="T13" fmla="*/ 121 h 204"/>
                <a:gd name="T14" fmla="*/ 149 w 187"/>
                <a:gd name="T15" fmla="*/ 121 h 204"/>
                <a:gd name="T16" fmla="*/ 149 w 187"/>
                <a:gd name="T17" fmla="*/ 204 h 204"/>
                <a:gd name="T18" fmla="*/ 187 w 187"/>
                <a:gd name="T19" fmla="*/ 204 h 204"/>
                <a:gd name="T20" fmla="*/ 187 w 187"/>
                <a:gd name="T21" fmla="*/ 0 h 204"/>
                <a:gd name="T22" fmla="*/ 149 w 187"/>
                <a:gd name="T23" fmla="*/ 0 h 204"/>
                <a:gd name="T24" fmla="*/ 149 w 187"/>
                <a:gd name="T25" fmla="*/ 8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7" h="204">
                  <a:moveTo>
                    <a:pt x="149" y="83"/>
                  </a:moveTo>
                  <a:lnTo>
                    <a:pt x="40" y="83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40" y="204"/>
                  </a:lnTo>
                  <a:lnTo>
                    <a:pt x="40" y="121"/>
                  </a:lnTo>
                  <a:lnTo>
                    <a:pt x="149" y="121"/>
                  </a:lnTo>
                  <a:lnTo>
                    <a:pt x="149" y="204"/>
                  </a:lnTo>
                  <a:lnTo>
                    <a:pt x="187" y="204"/>
                  </a:lnTo>
                  <a:lnTo>
                    <a:pt x="187" y="0"/>
                  </a:lnTo>
                  <a:lnTo>
                    <a:pt x="149" y="0"/>
                  </a:lnTo>
                  <a:lnTo>
                    <a:pt x="149" y="83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7900549" y="6183851"/>
              <a:ext cx="193653" cy="198585"/>
            </a:xfrm>
            <a:custGeom>
              <a:avLst/>
              <a:gdLst>
                <a:gd name="T0" fmla="*/ 187 w 199"/>
                <a:gd name="T1" fmla="*/ 0 h 204"/>
                <a:gd name="T2" fmla="*/ 135 w 199"/>
                <a:gd name="T3" fmla="*/ 0 h 204"/>
                <a:gd name="T4" fmla="*/ 57 w 199"/>
                <a:gd name="T5" fmla="*/ 83 h 204"/>
                <a:gd name="T6" fmla="*/ 38 w 199"/>
                <a:gd name="T7" fmla="*/ 83 h 204"/>
                <a:gd name="T8" fmla="*/ 38 w 199"/>
                <a:gd name="T9" fmla="*/ 0 h 204"/>
                <a:gd name="T10" fmla="*/ 0 w 199"/>
                <a:gd name="T11" fmla="*/ 0 h 204"/>
                <a:gd name="T12" fmla="*/ 0 w 199"/>
                <a:gd name="T13" fmla="*/ 204 h 204"/>
                <a:gd name="T14" fmla="*/ 38 w 199"/>
                <a:gd name="T15" fmla="*/ 204 h 204"/>
                <a:gd name="T16" fmla="*/ 38 w 199"/>
                <a:gd name="T17" fmla="*/ 121 h 204"/>
                <a:gd name="T18" fmla="*/ 71 w 199"/>
                <a:gd name="T19" fmla="*/ 121 h 204"/>
                <a:gd name="T20" fmla="*/ 149 w 199"/>
                <a:gd name="T21" fmla="*/ 204 h 204"/>
                <a:gd name="T22" fmla="*/ 199 w 199"/>
                <a:gd name="T23" fmla="*/ 204 h 204"/>
                <a:gd name="T24" fmla="*/ 97 w 199"/>
                <a:gd name="T25" fmla="*/ 92 h 204"/>
                <a:gd name="T26" fmla="*/ 187 w 199"/>
                <a:gd name="T2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9" h="204">
                  <a:moveTo>
                    <a:pt x="187" y="0"/>
                  </a:moveTo>
                  <a:lnTo>
                    <a:pt x="135" y="0"/>
                  </a:lnTo>
                  <a:lnTo>
                    <a:pt x="57" y="83"/>
                  </a:lnTo>
                  <a:lnTo>
                    <a:pt x="38" y="83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38" y="204"/>
                  </a:lnTo>
                  <a:lnTo>
                    <a:pt x="38" y="121"/>
                  </a:lnTo>
                  <a:lnTo>
                    <a:pt x="71" y="121"/>
                  </a:lnTo>
                  <a:lnTo>
                    <a:pt x="149" y="204"/>
                  </a:lnTo>
                  <a:lnTo>
                    <a:pt x="199" y="204"/>
                  </a:lnTo>
                  <a:lnTo>
                    <a:pt x="97" y="92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9068815" y="6183851"/>
              <a:ext cx="195239" cy="198585"/>
            </a:xfrm>
            <a:custGeom>
              <a:avLst/>
              <a:gdLst>
                <a:gd name="T0" fmla="*/ 100 w 201"/>
                <a:gd name="T1" fmla="*/ 92 h 204"/>
                <a:gd name="T2" fmla="*/ 190 w 201"/>
                <a:gd name="T3" fmla="*/ 0 h 204"/>
                <a:gd name="T4" fmla="*/ 138 w 201"/>
                <a:gd name="T5" fmla="*/ 0 h 204"/>
                <a:gd name="T6" fmla="*/ 59 w 201"/>
                <a:gd name="T7" fmla="*/ 83 h 204"/>
                <a:gd name="T8" fmla="*/ 40 w 201"/>
                <a:gd name="T9" fmla="*/ 83 h 204"/>
                <a:gd name="T10" fmla="*/ 40 w 201"/>
                <a:gd name="T11" fmla="*/ 0 h 204"/>
                <a:gd name="T12" fmla="*/ 0 w 201"/>
                <a:gd name="T13" fmla="*/ 0 h 204"/>
                <a:gd name="T14" fmla="*/ 0 w 201"/>
                <a:gd name="T15" fmla="*/ 204 h 204"/>
                <a:gd name="T16" fmla="*/ 40 w 201"/>
                <a:gd name="T17" fmla="*/ 204 h 204"/>
                <a:gd name="T18" fmla="*/ 40 w 201"/>
                <a:gd name="T19" fmla="*/ 121 h 204"/>
                <a:gd name="T20" fmla="*/ 74 w 201"/>
                <a:gd name="T21" fmla="*/ 121 h 204"/>
                <a:gd name="T22" fmla="*/ 152 w 201"/>
                <a:gd name="T23" fmla="*/ 204 h 204"/>
                <a:gd name="T24" fmla="*/ 201 w 201"/>
                <a:gd name="T25" fmla="*/ 204 h 204"/>
                <a:gd name="T26" fmla="*/ 100 w 201"/>
                <a:gd name="T27" fmla="*/ 9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1" h="204">
                  <a:moveTo>
                    <a:pt x="100" y="92"/>
                  </a:moveTo>
                  <a:lnTo>
                    <a:pt x="190" y="0"/>
                  </a:lnTo>
                  <a:lnTo>
                    <a:pt x="138" y="0"/>
                  </a:lnTo>
                  <a:lnTo>
                    <a:pt x="59" y="83"/>
                  </a:lnTo>
                  <a:lnTo>
                    <a:pt x="40" y="83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40" y="204"/>
                  </a:lnTo>
                  <a:lnTo>
                    <a:pt x="40" y="121"/>
                  </a:lnTo>
                  <a:lnTo>
                    <a:pt x="74" y="121"/>
                  </a:lnTo>
                  <a:lnTo>
                    <a:pt x="152" y="204"/>
                  </a:lnTo>
                  <a:lnTo>
                    <a:pt x="201" y="204"/>
                  </a:lnTo>
                  <a:lnTo>
                    <a:pt x="100" y="92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7694198" y="6183851"/>
              <a:ext cx="180954" cy="198585"/>
            </a:xfrm>
            <a:custGeom>
              <a:avLst/>
              <a:gdLst>
                <a:gd name="T0" fmla="*/ 0 w 187"/>
                <a:gd name="T1" fmla="*/ 0 h 204"/>
                <a:gd name="T2" fmla="*/ 0 w 187"/>
                <a:gd name="T3" fmla="*/ 37 h 204"/>
                <a:gd name="T4" fmla="*/ 73 w 187"/>
                <a:gd name="T5" fmla="*/ 37 h 204"/>
                <a:gd name="T6" fmla="*/ 73 w 187"/>
                <a:gd name="T7" fmla="*/ 204 h 204"/>
                <a:gd name="T8" fmla="*/ 114 w 187"/>
                <a:gd name="T9" fmla="*/ 204 h 204"/>
                <a:gd name="T10" fmla="*/ 114 w 187"/>
                <a:gd name="T11" fmla="*/ 37 h 204"/>
                <a:gd name="T12" fmla="*/ 187 w 187"/>
                <a:gd name="T13" fmla="*/ 37 h 204"/>
                <a:gd name="T14" fmla="*/ 187 w 187"/>
                <a:gd name="T15" fmla="*/ 0 h 204"/>
                <a:gd name="T16" fmla="*/ 0 w 187"/>
                <a:gd name="T1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204">
                  <a:moveTo>
                    <a:pt x="0" y="0"/>
                  </a:moveTo>
                  <a:lnTo>
                    <a:pt x="0" y="37"/>
                  </a:lnTo>
                  <a:lnTo>
                    <a:pt x="73" y="37"/>
                  </a:lnTo>
                  <a:lnTo>
                    <a:pt x="73" y="204"/>
                  </a:lnTo>
                  <a:lnTo>
                    <a:pt x="114" y="204"/>
                  </a:lnTo>
                  <a:lnTo>
                    <a:pt x="114" y="37"/>
                  </a:lnTo>
                  <a:lnTo>
                    <a:pt x="187" y="37"/>
                  </a:lnTo>
                  <a:lnTo>
                    <a:pt x="1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7" name="Freeform 17"/>
            <p:cNvSpPr>
              <a:spLocks noEditPoints="1"/>
            </p:cNvSpPr>
            <p:nvPr userDrawn="1"/>
          </p:nvSpPr>
          <p:spPr bwMode="auto">
            <a:xfrm>
              <a:off x="8384680" y="6094885"/>
              <a:ext cx="209526" cy="290728"/>
            </a:xfrm>
            <a:custGeom>
              <a:avLst/>
              <a:gdLst>
                <a:gd name="T0" fmla="*/ 42 w 91"/>
                <a:gd name="T1" fmla="*/ 45 h 124"/>
                <a:gd name="T2" fmla="*/ 17 w 91"/>
                <a:gd name="T3" fmla="*/ 45 h 124"/>
                <a:gd name="T4" fmla="*/ 17 w 91"/>
                <a:gd name="T5" fmla="*/ 17 h 124"/>
                <a:gd name="T6" fmla="*/ 78 w 91"/>
                <a:gd name="T7" fmla="*/ 17 h 124"/>
                <a:gd name="T8" fmla="*/ 78 w 91"/>
                <a:gd name="T9" fmla="*/ 0 h 124"/>
                <a:gd name="T10" fmla="*/ 17 w 91"/>
                <a:gd name="T11" fmla="*/ 0 h 124"/>
                <a:gd name="T12" fmla="*/ 0 w 91"/>
                <a:gd name="T13" fmla="*/ 0 h 124"/>
                <a:gd name="T14" fmla="*/ 0 w 91"/>
                <a:gd name="T15" fmla="*/ 17 h 124"/>
                <a:gd name="T16" fmla="*/ 0 w 91"/>
                <a:gd name="T17" fmla="*/ 122 h 124"/>
                <a:gd name="T18" fmla="*/ 2 w 91"/>
                <a:gd name="T19" fmla="*/ 122 h 124"/>
                <a:gd name="T20" fmla="*/ 42 w 91"/>
                <a:gd name="T21" fmla="*/ 124 h 124"/>
                <a:gd name="T22" fmla="*/ 91 w 91"/>
                <a:gd name="T23" fmla="*/ 84 h 124"/>
                <a:gd name="T24" fmla="*/ 42 w 91"/>
                <a:gd name="T25" fmla="*/ 45 h 124"/>
                <a:gd name="T26" fmla="*/ 43 w 91"/>
                <a:gd name="T27" fmla="*/ 107 h 124"/>
                <a:gd name="T28" fmla="*/ 17 w 91"/>
                <a:gd name="T29" fmla="*/ 107 h 124"/>
                <a:gd name="T30" fmla="*/ 17 w 91"/>
                <a:gd name="T31" fmla="*/ 61 h 124"/>
                <a:gd name="T32" fmla="*/ 43 w 91"/>
                <a:gd name="T33" fmla="*/ 61 h 124"/>
                <a:gd name="T34" fmla="*/ 74 w 91"/>
                <a:gd name="T35" fmla="*/ 84 h 124"/>
                <a:gd name="T36" fmla="*/ 43 w 91"/>
                <a:gd name="T37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" h="124">
                  <a:moveTo>
                    <a:pt x="42" y="45"/>
                  </a:moveTo>
                  <a:cubicBezTo>
                    <a:pt x="17" y="45"/>
                    <a:pt x="17" y="45"/>
                    <a:pt x="17" y="4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17" y="123"/>
                    <a:pt x="30" y="124"/>
                    <a:pt x="42" y="124"/>
                  </a:cubicBezTo>
                  <a:cubicBezTo>
                    <a:pt x="72" y="124"/>
                    <a:pt x="91" y="110"/>
                    <a:pt x="91" y="84"/>
                  </a:cubicBezTo>
                  <a:cubicBezTo>
                    <a:pt x="91" y="59"/>
                    <a:pt x="71" y="45"/>
                    <a:pt x="42" y="45"/>
                  </a:cubicBezTo>
                  <a:close/>
                  <a:moveTo>
                    <a:pt x="43" y="107"/>
                  </a:moveTo>
                  <a:cubicBezTo>
                    <a:pt x="34" y="107"/>
                    <a:pt x="26" y="107"/>
                    <a:pt x="17" y="107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61" y="61"/>
                    <a:pt x="74" y="69"/>
                    <a:pt x="74" y="84"/>
                  </a:cubicBezTo>
                  <a:cubicBezTo>
                    <a:pt x="74" y="100"/>
                    <a:pt x="62" y="107"/>
                    <a:pt x="43" y="107"/>
                  </a:cubicBez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 noEditPoints="1"/>
            </p:cNvSpPr>
            <p:nvPr userDrawn="1"/>
          </p:nvSpPr>
          <p:spPr bwMode="auto">
            <a:xfrm>
              <a:off x="7483084" y="6177497"/>
              <a:ext cx="185717" cy="204940"/>
            </a:xfrm>
            <a:custGeom>
              <a:avLst/>
              <a:gdLst>
                <a:gd name="T0" fmla="*/ 38 w 81"/>
                <a:gd name="T1" fmla="*/ 0 h 87"/>
                <a:gd name="T2" fmla="*/ 3 w 81"/>
                <a:gd name="T3" fmla="*/ 34 h 87"/>
                <a:gd name="T4" fmla="*/ 10 w 81"/>
                <a:gd name="T5" fmla="*/ 55 h 87"/>
                <a:gd name="T6" fmla="*/ 22 w 81"/>
                <a:gd name="T7" fmla="*/ 63 h 87"/>
                <a:gd name="T8" fmla="*/ 0 w 81"/>
                <a:gd name="T9" fmla="*/ 87 h 87"/>
                <a:gd name="T10" fmla="*/ 21 w 81"/>
                <a:gd name="T11" fmla="*/ 87 h 87"/>
                <a:gd name="T12" fmla="*/ 40 w 81"/>
                <a:gd name="T13" fmla="*/ 67 h 87"/>
                <a:gd name="T14" fmla="*/ 46 w 81"/>
                <a:gd name="T15" fmla="*/ 68 h 87"/>
                <a:gd name="T16" fmla="*/ 65 w 81"/>
                <a:gd name="T17" fmla="*/ 68 h 87"/>
                <a:gd name="T18" fmla="*/ 65 w 81"/>
                <a:gd name="T19" fmla="*/ 87 h 87"/>
                <a:gd name="T20" fmla="*/ 81 w 81"/>
                <a:gd name="T21" fmla="*/ 87 h 87"/>
                <a:gd name="T22" fmla="*/ 81 w 81"/>
                <a:gd name="T23" fmla="*/ 5 h 87"/>
                <a:gd name="T24" fmla="*/ 79 w 81"/>
                <a:gd name="T25" fmla="*/ 5 h 87"/>
                <a:gd name="T26" fmla="*/ 38 w 81"/>
                <a:gd name="T27" fmla="*/ 0 h 87"/>
                <a:gd name="T28" fmla="*/ 65 w 81"/>
                <a:gd name="T29" fmla="*/ 52 h 87"/>
                <a:gd name="T30" fmla="*/ 44 w 81"/>
                <a:gd name="T31" fmla="*/ 52 h 87"/>
                <a:gd name="T32" fmla="*/ 25 w 81"/>
                <a:gd name="T33" fmla="*/ 48 h 87"/>
                <a:gd name="T34" fmla="*/ 19 w 81"/>
                <a:gd name="T35" fmla="*/ 34 h 87"/>
                <a:gd name="T36" fmla="*/ 37 w 81"/>
                <a:gd name="T37" fmla="*/ 16 h 87"/>
                <a:gd name="T38" fmla="*/ 65 w 81"/>
                <a:gd name="T39" fmla="*/ 17 h 87"/>
                <a:gd name="T40" fmla="*/ 65 w 81"/>
                <a:gd name="T41" fmla="*/ 5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87">
                  <a:moveTo>
                    <a:pt x="38" y="0"/>
                  </a:moveTo>
                  <a:cubicBezTo>
                    <a:pt x="25" y="0"/>
                    <a:pt x="3" y="9"/>
                    <a:pt x="3" y="34"/>
                  </a:cubicBezTo>
                  <a:cubicBezTo>
                    <a:pt x="3" y="40"/>
                    <a:pt x="4" y="49"/>
                    <a:pt x="10" y="55"/>
                  </a:cubicBezTo>
                  <a:cubicBezTo>
                    <a:pt x="15" y="60"/>
                    <a:pt x="16" y="61"/>
                    <a:pt x="22" y="6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2" y="68"/>
                    <a:pt x="46" y="68"/>
                    <a:pt x="46" y="68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63" y="1"/>
                    <a:pt x="53" y="0"/>
                    <a:pt x="38" y="0"/>
                  </a:cubicBezTo>
                  <a:close/>
                  <a:moveTo>
                    <a:pt x="65" y="52"/>
                  </a:moveTo>
                  <a:cubicBezTo>
                    <a:pt x="65" y="52"/>
                    <a:pt x="48" y="52"/>
                    <a:pt x="44" y="52"/>
                  </a:cubicBezTo>
                  <a:cubicBezTo>
                    <a:pt x="36" y="52"/>
                    <a:pt x="29" y="52"/>
                    <a:pt x="25" y="48"/>
                  </a:cubicBezTo>
                  <a:cubicBezTo>
                    <a:pt x="20" y="44"/>
                    <a:pt x="19" y="39"/>
                    <a:pt x="19" y="34"/>
                  </a:cubicBezTo>
                  <a:cubicBezTo>
                    <a:pt x="19" y="21"/>
                    <a:pt x="29" y="16"/>
                    <a:pt x="37" y="16"/>
                  </a:cubicBezTo>
                  <a:cubicBezTo>
                    <a:pt x="47" y="15"/>
                    <a:pt x="56" y="16"/>
                    <a:pt x="65" y="17"/>
                  </a:cubicBezTo>
                  <a:lnTo>
                    <a:pt x="65" y="52"/>
                  </a:lnTo>
                  <a:close/>
                </a:path>
              </a:pathLst>
            </a:custGeom>
            <a:solidFill>
              <a:srgbClr val="002569"/>
            </a:solidFill>
            <a:ln>
              <a:noFill/>
            </a:ln>
          </p:spPr>
          <p:txBody>
            <a:bodyPr/>
            <a:lstStyle/>
            <a:p>
              <a:pPr defTabSz="10316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31">
                <a:latin typeface="+mn-lt"/>
                <a:cs typeface="+mn-cs"/>
              </a:endParaRPr>
            </a:p>
          </p:txBody>
        </p:sp>
      </p:grpSp>
      <p:sp>
        <p:nvSpPr>
          <p:cNvPr id="19" name="AutoShape 45"/>
          <p:cNvSpPr>
            <a:spLocks noChangeAspect="1" noChangeArrowheads="1" noTextEdit="1"/>
          </p:cNvSpPr>
          <p:nvPr userDrawn="1"/>
        </p:nvSpPr>
        <p:spPr bwMode="auto">
          <a:xfrm>
            <a:off x="0" y="3175"/>
            <a:ext cx="9906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latin typeface="+mn-lt"/>
              <a:cs typeface="+mn-cs"/>
            </a:endParaRPr>
          </a:p>
        </p:txBody>
      </p:sp>
      <p:sp>
        <p:nvSpPr>
          <p:cNvPr id="20" name="Прямоугольник 2"/>
          <p:cNvSpPr/>
          <p:nvPr userDrawn="1"/>
        </p:nvSpPr>
        <p:spPr>
          <a:xfrm>
            <a:off x="0" y="1787525"/>
            <a:ext cx="950913" cy="950913"/>
          </a:xfrm>
          <a:prstGeom prst="rect">
            <a:avLst/>
          </a:prstGeom>
          <a:solidFill>
            <a:srgbClr val="C60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9802813" y="0"/>
            <a:ext cx="103187" cy="6858000"/>
          </a:xfrm>
          <a:prstGeom prst="rect">
            <a:avLst/>
          </a:prstGeom>
          <a:solidFill>
            <a:srgbClr val="C60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74558" y="1787217"/>
            <a:ext cx="7722858" cy="950506"/>
          </a:xfrm>
        </p:spPr>
        <p:txBody>
          <a:bodyPr anchor="t">
            <a:normAutofit/>
          </a:bodyPr>
          <a:lstStyle>
            <a:lvl1pPr algn="l">
              <a:defRPr sz="2400" baseline="0">
                <a:solidFill>
                  <a:srgbClr val="000066"/>
                </a:solidFill>
                <a:latin typeface="Etelka Text Pro" panose="02000503030000020004" pitchFamily="50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3175"/>
            <a:ext cx="9906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>
              <a:latin typeface="+mn-lt"/>
              <a:cs typeface="+mn-cs"/>
            </a:endParaRPr>
          </a:p>
        </p:txBody>
      </p:sp>
      <p:sp>
        <p:nvSpPr>
          <p:cNvPr id="4" name="Прямоугольник 4"/>
          <p:cNvSpPr/>
          <p:nvPr userDrawn="1"/>
        </p:nvSpPr>
        <p:spPr>
          <a:xfrm>
            <a:off x="9802813" y="0"/>
            <a:ext cx="103187" cy="6858000"/>
          </a:xfrm>
          <a:prstGeom prst="rect">
            <a:avLst/>
          </a:prstGeom>
          <a:solidFill>
            <a:srgbClr val="C60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532" y="3861048"/>
            <a:ext cx="3120347" cy="1382554"/>
          </a:xfrm>
        </p:spPr>
        <p:txBody>
          <a:bodyPr>
            <a:normAutofit/>
          </a:bodyPr>
          <a:lstStyle>
            <a:lvl1pPr algn="l">
              <a:defRPr sz="1800" b="0" baseline="0">
                <a:solidFill>
                  <a:srgbClr val="000066"/>
                </a:solidFill>
                <a:latin typeface="Etelka Text Pro" panose="02000503030000020004" pitchFamily="50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3162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Etelka Text Pro" panose="02000503030000020004" pitchFamily="50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3162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Etelka Text Pro" panose="02000503030000020004" pitchFamily="50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3162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Etelka Text Pro" panose="02000503030000020004" pitchFamily="50" charset="0"/>
                <a:cs typeface="+mn-cs"/>
              </a:defRPr>
            </a:lvl1pPr>
          </a:lstStyle>
          <a:p>
            <a:pPr>
              <a:defRPr/>
            </a:pPr>
            <a:fld id="{7A938F33-95E3-4A4E-84D3-A709A58885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Etelka Text Pro" panose="02000503030000020004" pitchFamily="50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telka Text Pro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telka Text Pro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telka Text Pro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telka Text Pro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telka Text Pro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telka Text Pro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telka Text Pro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telka Text Pro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Etelka Text Pro" panose="02000503030000020004" pitchFamily="50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Etelka Text Pro" panose="02000503030000020004" pitchFamily="50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Etelka Text Pro" panose="02000503030000020004" pitchFamily="50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Etelka Text Pro" panose="02000503030000020004" pitchFamily="50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Etelka Text Pro" panose="0200050303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7697788" cy="1143000"/>
          </a:xfrm>
        </p:spPr>
        <p:txBody>
          <a:bodyPr/>
          <a:lstStyle/>
          <a:p>
            <a:pPr eaLnBrk="1" hangingPunct="1"/>
            <a:r>
              <a:rPr lang="ru-RU" sz="4400" smtClean="0">
                <a:latin typeface="Etelka Text Pro"/>
                <a:cs typeface="Arial" charset="0"/>
              </a:rPr>
              <a:t>Вятка Банк – нам 25 лет!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3500438"/>
            <a:ext cx="8778875" cy="2592387"/>
          </a:xfrm>
        </p:spPr>
        <p:txBody>
          <a:bodyPr rtlCol="0"/>
          <a:lstStyle/>
          <a:p>
            <a:pPr algn="just" eaLnBrk="1" fontAlgn="t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2060"/>
                </a:solidFill>
                <a:latin typeface="Etelka Light Pro" panose="02000503030000020004" pitchFamily="50" charset="0"/>
              </a:rPr>
              <a:t>«Вятка</a:t>
            </a:r>
            <a:r>
              <a:rPr lang="en-US" sz="1600" dirty="0">
                <a:solidFill>
                  <a:srgbClr val="002060"/>
                </a:solidFill>
                <a:latin typeface="Etelka Light Pro" panose="02000503030000020004" pitchFamily="50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Etelka Light Pro" panose="02000503030000020004" pitchFamily="50" charset="0"/>
              </a:rPr>
              <a:t>Банк» основан 22 ноября 1990 года в г. Киров. </a:t>
            </a:r>
          </a:p>
          <a:p>
            <a:pPr algn="just" eaLnBrk="1" fontAlgn="t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2060"/>
                </a:solidFill>
                <a:latin typeface="Etelka Light Pro" panose="02000503030000020004" pitchFamily="50" charset="0"/>
              </a:rPr>
              <a:t>Крупнейший региональный банк Кировской области, обслуживающий предприятия малого и среднего бизнеса и население Кировской области, Республики Мари Эл, Пермского края, г. Москвы.</a:t>
            </a:r>
          </a:p>
          <a:p>
            <a:pPr algn="just" eaLnBrk="1" fontAlgn="t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2060"/>
                </a:solidFill>
                <a:latin typeface="Etelka Light Pro" panose="02000503030000020004" pitchFamily="50" charset="0"/>
              </a:rPr>
              <a:t>Банк обладает необходимым набором Лицензий ЦБ РФ для осуществления банковской деятельности, является членом профессиональных сообществ </a:t>
            </a:r>
            <a:r>
              <a:rPr lang="ru-RU" sz="1600" dirty="0" smtClean="0">
                <a:solidFill>
                  <a:srgbClr val="002060"/>
                </a:solidFill>
                <a:latin typeface="Etelka Light Pro" panose="02000503030000020004" pitchFamily="50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Etelka Light Pro" panose="02000503030000020004" pitchFamily="50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Etelka Light Pro" panose="02000503030000020004" pitchFamily="50" charset="0"/>
              </a:rPr>
              <a:t>и </a:t>
            </a:r>
            <a:r>
              <a:rPr lang="ru-RU" sz="1600" dirty="0">
                <a:solidFill>
                  <a:srgbClr val="002060"/>
                </a:solidFill>
                <a:latin typeface="Etelka Light Pro" panose="02000503030000020004" pitchFamily="50" charset="0"/>
              </a:rPr>
              <a:t>ассоциаций, с февраля 2005 года является членом Системы страхования вкладов (№559).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21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963" y="1519238"/>
            <a:ext cx="4113212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33663" y="404813"/>
            <a:ext cx="7272337" cy="1143000"/>
          </a:xfrm>
        </p:spPr>
        <p:txBody>
          <a:bodyPr/>
          <a:lstStyle/>
          <a:p>
            <a:pPr algn="l" eaLnBrk="1" hangingPunct="1"/>
            <a:r>
              <a:rPr lang="ru-RU" altLang="ru-RU" sz="3600" b="1" smtClean="0">
                <a:solidFill>
                  <a:srgbClr val="C60C2E"/>
                </a:solidFill>
                <a:latin typeface="Arial" charset="0"/>
              </a:rPr>
              <a:t>Клуб ветеранов банка</a:t>
            </a:r>
            <a:br>
              <a:rPr lang="ru-RU" altLang="ru-RU" sz="3600" b="1" smtClean="0">
                <a:solidFill>
                  <a:srgbClr val="C60C2E"/>
                </a:solidFill>
                <a:latin typeface="Arial" charset="0"/>
              </a:rPr>
            </a:br>
            <a:r>
              <a:rPr lang="ru-RU" altLang="ru-RU" sz="3600" b="1" smtClean="0">
                <a:solidFill>
                  <a:srgbClr val="C60C2E"/>
                </a:solidFill>
                <a:latin typeface="Arial" charset="0"/>
              </a:rPr>
              <a:t>«Старшее поколение»</a:t>
            </a:r>
            <a:r>
              <a:rPr lang="ru-RU" altLang="ru-RU" sz="3600" b="1" smtClean="0">
                <a:solidFill>
                  <a:srgbClr val="C60C2E"/>
                </a:solidFill>
                <a:latin typeface="Etelka Text Pro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33663" y="1989138"/>
            <a:ext cx="6615112" cy="401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rgbClr val="002569"/>
                </a:solidFill>
                <a:latin typeface="Etelka Light Pro" panose="02000503030000020004" pitchFamily="50" charset="0"/>
                <a:cs typeface="+mn-cs"/>
              </a:rPr>
              <a:t>Получайте пенсию в Вятка Банке</a:t>
            </a:r>
            <a:r>
              <a:rPr lang="ru-RU" sz="2800" b="1" dirty="0">
                <a:solidFill>
                  <a:srgbClr val="002569"/>
                </a:solidFill>
                <a:latin typeface="Etelka Light Pro" panose="02000503030000020004" pitchFamily="50" charset="0"/>
                <a:cs typeface="+mn-cs"/>
              </a:rPr>
              <a:t>: </a:t>
            </a:r>
            <a:br>
              <a:rPr lang="ru-RU" sz="2800" b="1" dirty="0">
                <a:solidFill>
                  <a:srgbClr val="002569"/>
                </a:solidFill>
                <a:latin typeface="Etelka Light Pro" panose="02000503030000020004" pitchFamily="50" charset="0"/>
                <a:cs typeface="+mn-cs"/>
              </a:rPr>
            </a:br>
            <a:endParaRPr lang="ru-RU" sz="2800" b="1" dirty="0">
              <a:solidFill>
                <a:srgbClr val="002569"/>
              </a:solidFill>
              <a:latin typeface="Etelka Light Pro" panose="02000503030000020004" pitchFamily="50" charset="0"/>
              <a:cs typeface="+mn-cs"/>
            </a:endParaRPr>
          </a:p>
          <a:p>
            <a:pPr marL="457200" indent="-45720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rgbClr val="002569"/>
                </a:solidFill>
                <a:latin typeface="Etelka Light Pro" panose="02000503030000020004" pitchFamily="50" charset="0"/>
                <a:cs typeface="+mn-cs"/>
              </a:rPr>
              <a:t>7% годовых на любой остаток пенсии на карте</a:t>
            </a:r>
          </a:p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2569"/>
              </a:solidFill>
              <a:latin typeface="Etelka Light Pro" panose="02000503030000020004" pitchFamily="50" charset="0"/>
              <a:cs typeface="+mn-cs"/>
            </a:endParaRPr>
          </a:p>
          <a:p>
            <a:pPr marL="457200" indent="-45720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rgbClr val="002569"/>
                </a:solidFill>
                <a:latin typeface="Etelka Light Pro" panose="02000503030000020004" pitchFamily="50" charset="0"/>
                <a:cs typeface="+mn-cs"/>
              </a:rPr>
              <a:t>Снятие пенсии</a:t>
            </a:r>
            <a:r>
              <a:rPr lang="ru-RU" altLang="ru-RU" sz="2800" b="1" dirty="0">
                <a:solidFill>
                  <a:srgbClr val="002569"/>
                </a:solidFill>
                <a:latin typeface="Etelka Light Pro" panose="02000503030000020004" pitchFamily="50" charset="0"/>
                <a:cs typeface="+mn-cs"/>
              </a:rPr>
              <a:t> —</a:t>
            </a:r>
            <a:r>
              <a:rPr lang="ru-RU" sz="2800" b="1" dirty="0">
                <a:solidFill>
                  <a:srgbClr val="002569"/>
                </a:solidFill>
                <a:latin typeface="Etelka Light Pro" panose="02000503030000020004" pitchFamily="50" charset="0"/>
                <a:cs typeface="+mn-cs"/>
              </a:rPr>
              <a:t> без комиссии</a:t>
            </a:r>
            <a:r>
              <a:rPr lang="en-US" sz="2800" b="1" dirty="0">
                <a:solidFill>
                  <a:srgbClr val="002569"/>
                </a:solidFill>
                <a:latin typeface="Etelka Light Pro" panose="02000503030000020004" pitchFamily="50" charset="0"/>
                <a:cs typeface="+mn-cs"/>
              </a:rPr>
              <a:t> </a:t>
            </a:r>
            <a:r>
              <a:rPr lang="ru-RU" sz="2800" b="1" dirty="0">
                <a:solidFill>
                  <a:srgbClr val="002569"/>
                </a:solidFill>
                <a:latin typeface="Etelka Light Pro" panose="02000503030000020004" pitchFamily="50" charset="0"/>
                <a:cs typeface="+mn-cs"/>
              </a:rPr>
              <a:t>в любом банкомате любого банка </a:t>
            </a:r>
          </a:p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569"/>
                </a:solidFill>
                <a:latin typeface="Etelka Light Pro" panose="02000503030000020004" pitchFamily="50" charset="0"/>
                <a:cs typeface="+mn-cs"/>
              </a:rPr>
              <a:t>    </a:t>
            </a:r>
            <a:endParaRPr lang="ru-RU" sz="300" b="1" dirty="0">
              <a:solidFill>
                <a:srgbClr val="FF0000"/>
              </a:solidFill>
              <a:latin typeface="Etelka Light Pro" panose="02000503030000020004" pitchFamily="50" charset="0"/>
              <a:cs typeface="+mn-cs"/>
            </a:endParaRPr>
          </a:p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0000"/>
              </a:solidFill>
              <a:latin typeface="Etelka Light Pro" panose="02000503030000020004" pitchFamily="50" charset="0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36650" y="1844675"/>
            <a:ext cx="8142288" cy="1009650"/>
          </a:xfrm>
        </p:spPr>
        <p:txBody>
          <a:bodyPr anchor="t"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latin typeface="Arial" charset="0"/>
              </a:rPr>
              <a:t>«Время дарить тепло»</a:t>
            </a: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1568450" y="2852738"/>
            <a:ext cx="763270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>
                <a:solidFill>
                  <a:srgbClr val="002060"/>
                </a:solidFill>
              </a:rPr>
              <a:t>Весенняя акция </a:t>
            </a:r>
            <a:r>
              <a:rPr lang="en-US" sz="3600">
                <a:solidFill>
                  <a:srgbClr val="002060"/>
                </a:solidFill>
              </a:rPr>
              <a:t> </a:t>
            </a:r>
            <a:r>
              <a:rPr lang="ru-RU" sz="3600">
                <a:solidFill>
                  <a:srgbClr val="002060"/>
                </a:solidFill>
              </a:rPr>
              <a:t>для бизнеса</a:t>
            </a:r>
          </a:p>
        </p:txBody>
      </p:sp>
      <p:sp>
        <p:nvSpPr>
          <p:cNvPr id="2" name="Заголовок 1"/>
          <p:cNvSpPr>
            <a:spLocks/>
          </p:cNvSpPr>
          <p:nvPr/>
        </p:nvSpPr>
        <p:spPr bwMode="auto">
          <a:xfrm>
            <a:off x="1136650" y="1844675"/>
            <a:ext cx="8142288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914400"/>
            <a:r>
              <a:rPr lang="ru-RU" sz="3600" b="1">
                <a:solidFill>
                  <a:srgbClr val="C00000"/>
                </a:solidFill>
              </a:rPr>
              <a:t>«Время дарить тепло»</a:t>
            </a:r>
          </a:p>
        </p:txBody>
      </p:sp>
      <p:sp>
        <p:nvSpPr>
          <p:cNvPr id="19461" name="Прямоугольник 2"/>
          <p:cNvSpPr>
            <a:spLocks noChangeArrowheads="1"/>
          </p:cNvSpPr>
          <p:nvPr/>
        </p:nvSpPr>
        <p:spPr bwMode="auto">
          <a:xfrm>
            <a:off x="1568450" y="2852738"/>
            <a:ext cx="763270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>
                <a:solidFill>
                  <a:srgbClr val="002060"/>
                </a:solidFill>
              </a:rPr>
              <a:t>Весенняя акция </a:t>
            </a:r>
            <a:r>
              <a:rPr lang="en-US" sz="3600">
                <a:solidFill>
                  <a:srgbClr val="002060"/>
                </a:solidFill>
              </a:rPr>
              <a:t> </a:t>
            </a:r>
            <a:r>
              <a:rPr lang="ru-RU" sz="3600">
                <a:solidFill>
                  <a:srgbClr val="002060"/>
                </a:solidFill>
              </a:rPr>
              <a:t>для бизнеса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Прямоугольник 2"/>
          <p:cNvSpPr>
            <a:spLocks noChangeArrowheads="1"/>
          </p:cNvSpPr>
          <p:nvPr/>
        </p:nvSpPr>
        <p:spPr bwMode="auto">
          <a:xfrm>
            <a:off x="2720975" y="188913"/>
            <a:ext cx="6911975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marL="514350" indent="-514350">
              <a:lnSpc>
                <a:spcPct val="200000"/>
              </a:lnSpc>
              <a:buFont typeface="Calibri" pitchFamily="34" charset="0"/>
              <a:buAutoNum type="romanUcPeriod"/>
              <a:tabLst>
                <a:tab pos="271463" algn="l"/>
              </a:tabLst>
            </a:pPr>
            <a:r>
              <a:rPr lang="ru-RU" altLang="ru-RU" sz="3000">
                <a:solidFill>
                  <a:srgbClr val="002060"/>
                </a:solidFill>
              </a:rPr>
              <a:t>Кредит</a:t>
            </a:r>
            <a:r>
              <a:rPr lang="en-US" altLang="ru-RU" sz="3000">
                <a:solidFill>
                  <a:srgbClr val="002060"/>
                </a:solidFill>
              </a:rPr>
              <a:t> </a:t>
            </a:r>
            <a:r>
              <a:rPr lang="ru-RU" altLang="ru-RU" sz="3000">
                <a:solidFill>
                  <a:srgbClr val="002060"/>
                </a:solidFill>
              </a:rPr>
              <a:t>«Овердрафт»</a:t>
            </a:r>
          </a:p>
          <a:p>
            <a:pPr marL="514350" indent="-514350">
              <a:lnSpc>
                <a:spcPct val="200000"/>
              </a:lnSpc>
              <a:buFont typeface="Calibri" pitchFamily="34" charset="0"/>
              <a:buAutoNum type="romanUcPeriod"/>
              <a:tabLst>
                <a:tab pos="271463" algn="l"/>
              </a:tabLst>
            </a:pPr>
            <a:r>
              <a:rPr lang="ru-RU" altLang="ru-RU" sz="3000">
                <a:solidFill>
                  <a:srgbClr val="002060"/>
                </a:solidFill>
              </a:rPr>
              <a:t>Кредит «Бизнес-Оборот»</a:t>
            </a:r>
          </a:p>
          <a:p>
            <a:pPr marL="514350" indent="-514350">
              <a:lnSpc>
                <a:spcPct val="200000"/>
              </a:lnSpc>
              <a:buFont typeface="Calibri" pitchFamily="34" charset="0"/>
              <a:buAutoNum type="romanUcPeriod"/>
              <a:tabLst>
                <a:tab pos="271463" algn="l"/>
              </a:tabLst>
            </a:pPr>
            <a:r>
              <a:rPr lang="ru-RU" altLang="ru-RU" sz="3000">
                <a:solidFill>
                  <a:srgbClr val="002060"/>
                </a:solidFill>
              </a:rPr>
              <a:t>Кредит «Бизнес-Аукцион»</a:t>
            </a:r>
          </a:p>
          <a:p>
            <a:pPr marL="514350" indent="-514350">
              <a:lnSpc>
                <a:spcPct val="200000"/>
              </a:lnSpc>
              <a:buFont typeface="Calibri" pitchFamily="34" charset="0"/>
              <a:buAutoNum type="romanUcPeriod"/>
              <a:tabLst>
                <a:tab pos="271463" algn="l"/>
              </a:tabLst>
            </a:pPr>
            <a:r>
              <a:rPr lang="ru-RU" altLang="ru-RU" sz="3000">
                <a:solidFill>
                  <a:srgbClr val="002060"/>
                </a:solidFill>
              </a:rPr>
              <a:t>Кредит «Стратегия»</a:t>
            </a:r>
          </a:p>
          <a:p>
            <a:pPr marL="514350" indent="-514350">
              <a:lnSpc>
                <a:spcPct val="200000"/>
              </a:lnSpc>
              <a:buFont typeface="Calibri" pitchFamily="34" charset="0"/>
              <a:buAutoNum type="romanUcPeriod"/>
              <a:tabLst>
                <a:tab pos="271463" algn="l"/>
              </a:tabLst>
            </a:pPr>
            <a:r>
              <a:rPr lang="ru-RU" altLang="ru-RU" sz="3000">
                <a:solidFill>
                  <a:srgbClr val="002060"/>
                </a:solidFill>
              </a:rPr>
              <a:t>Микрокредитование</a:t>
            </a:r>
          </a:p>
          <a:p>
            <a:pPr marL="514350" indent="-514350">
              <a:lnSpc>
                <a:spcPct val="200000"/>
              </a:lnSpc>
              <a:buFont typeface="Calibri" pitchFamily="34" charset="0"/>
              <a:buAutoNum type="romanUcPeriod"/>
              <a:tabLst>
                <a:tab pos="271463" algn="l"/>
              </a:tabLst>
            </a:pPr>
            <a:r>
              <a:rPr lang="ru-RU" altLang="ru-RU" sz="3000">
                <a:solidFill>
                  <a:srgbClr val="002060"/>
                </a:solidFill>
              </a:rPr>
              <a:t>Банковские гарантии</a:t>
            </a:r>
            <a:endParaRPr lang="en-US" altLang="ru-RU" sz="3000">
              <a:solidFill>
                <a:srgbClr val="002060"/>
              </a:solidFill>
            </a:endParaRPr>
          </a:p>
          <a:p>
            <a:pPr marL="514350" indent="-514350">
              <a:lnSpc>
                <a:spcPct val="200000"/>
              </a:lnSpc>
              <a:buFont typeface="Calibri" pitchFamily="34" charset="0"/>
              <a:buAutoNum type="romanUcPeriod"/>
              <a:tabLst>
                <a:tab pos="271463" algn="l"/>
              </a:tabLst>
            </a:pPr>
            <a:r>
              <a:rPr lang="ru-RU" altLang="ru-RU" sz="3000">
                <a:solidFill>
                  <a:srgbClr val="002060"/>
                </a:solidFill>
              </a:rPr>
              <a:t>Акция</a:t>
            </a:r>
            <a:r>
              <a:rPr lang="en-US" altLang="ru-RU" sz="3000">
                <a:solidFill>
                  <a:srgbClr val="002060"/>
                </a:solidFill>
              </a:rPr>
              <a:t> </a:t>
            </a:r>
            <a:r>
              <a:rPr lang="ru-RU" altLang="ru-RU" sz="3000">
                <a:solidFill>
                  <a:srgbClr val="002060"/>
                </a:solidFill>
              </a:rPr>
              <a:t>по РКО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49538" y="160338"/>
            <a:ext cx="7053262" cy="1397000"/>
          </a:xfrm>
        </p:spPr>
        <p:txBody>
          <a:bodyPr/>
          <a:lstStyle/>
          <a:p>
            <a:pPr algn="l" eaLnBrk="1" hangingPunct="1"/>
            <a:r>
              <a:rPr lang="ru-RU" altLang="ru-RU" sz="3600" b="1" smtClean="0">
                <a:solidFill>
                  <a:srgbClr val="C00000"/>
                </a:solidFill>
                <a:latin typeface="Arial" charset="0"/>
              </a:rPr>
              <a:t>Кредит «Овердрафт»</a:t>
            </a:r>
          </a:p>
        </p:txBody>
      </p:sp>
      <p:sp>
        <p:nvSpPr>
          <p:cNvPr id="17411" name="Объект 2"/>
          <p:cNvSpPr>
            <a:spLocks noGrp="1"/>
          </p:cNvSpPr>
          <p:nvPr>
            <p:ph idx="4294967295"/>
          </p:nvPr>
        </p:nvSpPr>
        <p:spPr>
          <a:xfrm>
            <a:off x="2649538" y="1557338"/>
            <a:ext cx="6911975" cy="4967287"/>
          </a:xfrm>
        </p:spPr>
        <p:txBody>
          <a:bodyPr>
            <a:normAutofit/>
          </a:bodyPr>
          <a:lstStyle/>
          <a:p>
            <a:pPr marL="361950" lvl="1" indent="-361950" eaLnBrk="1" hangingPunct="1">
              <a:spcBef>
                <a:spcPts val="1200"/>
              </a:spcBef>
              <a:spcAft>
                <a:spcPts val="1200"/>
              </a:spcAft>
              <a:buFont typeface="Calibri" pitchFamily="34" charset="0"/>
              <a:buAutoNum type="arabicPeriod"/>
              <a:defRPr/>
            </a:pPr>
            <a:r>
              <a:rPr lang="ru-RU" sz="2000" b="1" smtClean="0">
                <a:solidFill>
                  <a:srgbClr val="002569"/>
                </a:solidFill>
                <a:latin typeface="Arial" charset="0"/>
              </a:rPr>
              <a:t>Срок кредита – 12 месяцев</a:t>
            </a:r>
            <a:endParaRPr lang="ru-RU" altLang="ru-RU" sz="2000" b="1" smtClean="0">
              <a:solidFill>
                <a:srgbClr val="002569"/>
              </a:solidFill>
              <a:latin typeface="Arial" charset="0"/>
            </a:endParaRPr>
          </a:p>
          <a:p>
            <a:pPr marL="361950" lvl="1" indent="-361950" eaLnBrk="1" hangingPunct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Font typeface="Calibri" pitchFamily="34" charset="0"/>
              <a:buAutoNum type="arabicPeriod"/>
              <a:defRPr/>
            </a:pPr>
            <a:r>
              <a:rPr lang="ru-RU" sz="2000" b="1" smtClean="0">
                <a:solidFill>
                  <a:srgbClr val="002569"/>
                </a:solidFill>
                <a:latin typeface="Arial" charset="0"/>
              </a:rPr>
              <a:t>Срок непрерывной задолженности - 30/60/90 дней</a:t>
            </a:r>
          </a:p>
          <a:p>
            <a:pPr marL="361950" lvl="1" indent="-361950" eaLnBrk="1" hangingPunct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Font typeface="Calibri" pitchFamily="34" charset="0"/>
              <a:buAutoNum type="arabicPeriod"/>
              <a:defRPr/>
            </a:pPr>
            <a:r>
              <a:rPr lang="ru-RU" sz="2000" b="1" smtClean="0">
                <a:solidFill>
                  <a:srgbClr val="002569"/>
                </a:solidFill>
                <a:latin typeface="Arial" charset="0"/>
              </a:rPr>
              <a:t>Процентная ставка: </a:t>
            </a:r>
            <a:r>
              <a:rPr lang="ru-RU" sz="2600" b="1" smtClean="0">
                <a:solidFill>
                  <a:srgbClr val="00256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от 11,5% годовых</a:t>
            </a:r>
          </a:p>
          <a:p>
            <a:pPr marL="361950" lvl="1" indent="-361950" eaLnBrk="1" hangingPunct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Font typeface="Calibri" pitchFamily="34" charset="0"/>
              <a:buAutoNum type="arabicPeriod"/>
              <a:defRPr/>
            </a:pPr>
            <a:r>
              <a:rPr lang="ru-RU" altLang="ru-RU" sz="2000" b="1" smtClean="0">
                <a:solidFill>
                  <a:srgbClr val="002569"/>
                </a:solidFill>
                <a:latin typeface="Arial" charset="0"/>
              </a:rPr>
              <a:t>Лимит устанавливается в размере 30% от среднемесячных поступлений выручки</a:t>
            </a:r>
          </a:p>
          <a:p>
            <a:pPr marL="361950" lvl="1" indent="-361950" algn="just"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ru-RU" altLang="ru-RU" sz="1800" b="1" smtClean="0">
              <a:solidFill>
                <a:srgbClr val="002569"/>
              </a:solidFill>
              <a:latin typeface="Arial" charset="0"/>
            </a:endParaRPr>
          </a:p>
          <a:p>
            <a:pPr marL="361950" lvl="1" indent="-361950" algn="just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800" b="1" smtClean="0">
              <a:solidFill>
                <a:srgbClr val="002569"/>
              </a:solidFill>
              <a:latin typeface="Etelka Light Pro"/>
            </a:endParaRPr>
          </a:p>
          <a:p>
            <a:pPr marL="361950" lvl="1" indent="-361950" algn="just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altLang="ru-RU" sz="1800" smtClean="0">
                <a:solidFill>
                  <a:srgbClr val="00256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Важно!</a:t>
            </a:r>
            <a:r>
              <a:rPr lang="ru-RU" altLang="ru-RU" sz="1800" smtClean="0">
                <a:solidFill>
                  <a:srgbClr val="002569"/>
                </a:solidFill>
                <a:latin typeface="Arial" charset="0"/>
              </a:rPr>
              <a:t> В качестве расчета лимита используются обороты в сторонних банках с последующим переводом в течение 2-х месяцев на счета в Банке в пределах объемов, установленных Уполномоченным органом.</a:t>
            </a:r>
          </a:p>
          <a:p>
            <a:pPr marL="361950" lvl="1" indent="-361950" algn="just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altLang="ru-RU" sz="500" smtClean="0">
              <a:latin typeface="Etelka Text Pro"/>
            </a:endParaRPr>
          </a:p>
          <a:p>
            <a:pPr algn="just" eaLnBrk="1" hangingPunct="1">
              <a:lnSpc>
                <a:spcPct val="80000"/>
              </a:lnSpc>
              <a:defRPr/>
            </a:pPr>
            <a:endParaRPr lang="ru-RU" altLang="ru-RU" sz="500" smtClean="0">
              <a:latin typeface="Etelka Text Pro"/>
            </a:endParaRPr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234113"/>
            <a:ext cx="2057400" cy="36353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2A4FB143-0FE8-4BD5-8C5E-303BCE1BF090}" type="slidenum">
              <a:rPr lang="ru-RU" altLang="ru-RU" sz="800" smtClean="0">
                <a:solidFill>
                  <a:schemeClr val="tx1"/>
                </a:solidFill>
                <a:latin typeface="Etelka Text Pro"/>
                <a:cs typeface="Arial" charset="0"/>
              </a:rPr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 altLang="ru-RU" sz="800" smtClean="0">
              <a:solidFill>
                <a:schemeClr val="tx1"/>
              </a:solidFill>
              <a:latin typeface="Etelka Text Pro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12988" y="0"/>
            <a:ext cx="7383462" cy="1557338"/>
          </a:xfrm>
        </p:spPr>
        <p:txBody>
          <a:bodyPr/>
          <a:lstStyle/>
          <a:p>
            <a:pPr algn="l" eaLnBrk="1" hangingPunct="1"/>
            <a:r>
              <a:rPr lang="ru-RU" altLang="ru-RU" sz="4000" b="1" smtClean="0">
                <a:solidFill>
                  <a:srgbClr val="C00000"/>
                </a:solidFill>
                <a:latin typeface="Arial" charset="0"/>
              </a:rPr>
              <a:t>Кредит «Бизнес-Оборот»</a:t>
            </a:r>
            <a:endParaRPr lang="ru-RU" altLang="ru-RU" sz="4000" smtClean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idx="4294967295"/>
          </p:nvPr>
        </p:nvSpPr>
        <p:spPr>
          <a:xfrm>
            <a:off x="2314575" y="1412875"/>
            <a:ext cx="7381875" cy="2160588"/>
          </a:xfrm>
        </p:spPr>
        <p:txBody>
          <a:bodyPr/>
          <a:lstStyle/>
          <a:p>
            <a:pPr marL="533400" lvl="1" indent="-533400" eaLnBrk="1" hangingPunct="1">
              <a:buFont typeface="Arial" charset="0"/>
              <a:buAutoNum type="arabicPeriod"/>
            </a:pPr>
            <a:r>
              <a:rPr lang="ru-RU" sz="2000" b="1" smtClean="0">
                <a:solidFill>
                  <a:srgbClr val="002060"/>
                </a:solidFill>
                <a:latin typeface="Arial" charset="0"/>
              </a:rPr>
              <a:t>Форма предоставления – кредит, кредитная линия </a:t>
            </a:r>
          </a:p>
          <a:p>
            <a:pPr marL="533400" lvl="1" indent="-533400" eaLnBrk="1" hangingPunct="1">
              <a:buFont typeface="Arial" charset="0"/>
              <a:buAutoNum type="arabicPeriod"/>
            </a:pPr>
            <a:r>
              <a:rPr lang="ru-RU" sz="2000" b="1" smtClean="0">
                <a:solidFill>
                  <a:srgbClr val="002060"/>
                </a:solidFill>
                <a:latin typeface="Arial" charset="0"/>
              </a:rPr>
              <a:t>Срок кредитования – до 2 лет</a:t>
            </a:r>
          </a:p>
          <a:p>
            <a:pPr marL="533400" lvl="1" indent="-533400" eaLnBrk="1" hangingPunct="1">
              <a:buFont typeface="Arial" charset="0"/>
              <a:buAutoNum type="arabicPeriod"/>
            </a:pPr>
            <a:r>
              <a:rPr lang="ru-RU" sz="2000" smtClean="0">
                <a:solidFill>
                  <a:srgbClr val="002060"/>
                </a:solidFill>
                <a:latin typeface="Arial" charset="0"/>
              </a:rPr>
              <a:t>Порядок погашения - индивидуальный график погашения, возможность досрочного гашения без штрафных санкций.</a:t>
            </a:r>
          </a:p>
          <a:p>
            <a:pPr marL="533400" lvl="1" indent="-533400" eaLnBrk="1" hangingPunct="1">
              <a:buFont typeface="Arial" charset="0"/>
              <a:buAutoNum type="arabicPeriod"/>
            </a:pPr>
            <a:endParaRPr lang="ru-RU" sz="500" smtClean="0">
              <a:solidFill>
                <a:srgbClr val="002060"/>
              </a:solidFill>
              <a:latin typeface="Arial" charset="0"/>
            </a:endParaRPr>
          </a:p>
          <a:p>
            <a:pPr marL="533400" lvl="1" indent="-533400" eaLnBrk="1" hangingPunct="1">
              <a:buFont typeface="Arial" charset="0"/>
              <a:buAutoNum type="arabicPeriod"/>
            </a:pPr>
            <a:r>
              <a:rPr lang="ru-RU" sz="2000" smtClean="0">
                <a:solidFill>
                  <a:srgbClr val="002060"/>
                </a:solidFill>
                <a:latin typeface="Arial" charset="0"/>
              </a:rPr>
              <a:t>Ставки по программе:</a:t>
            </a:r>
            <a:endParaRPr lang="ru-RU" sz="1200" smtClean="0">
              <a:solidFill>
                <a:srgbClr val="002060"/>
              </a:solidFill>
              <a:latin typeface="Arial" charset="0"/>
            </a:endParaRPr>
          </a:p>
          <a:p>
            <a:pPr marL="533400" lvl="1" indent="-533400" eaLnBrk="1" hangingPunct="1">
              <a:buFont typeface="Arial" charset="0"/>
              <a:buNone/>
            </a:pPr>
            <a:endParaRPr lang="ru-RU" sz="1200" smtClean="0">
              <a:solidFill>
                <a:srgbClr val="002060"/>
              </a:solidFill>
              <a:latin typeface="Arial" charset="0"/>
            </a:endParaRPr>
          </a:p>
          <a:p>
            <a:pPr marL="609600" indent="-609600" eaLnBrk="1" hangingPunct="1"/>
            <a:endParaRPr lang="ru-RU" sz="1200" smtClean="0">
              <a:solidFill>
                <a:srgbClr val="002060"/>
              </a:solidFill>
              <a:latin typeface="Etelka Text Pro"/>
            </a:endParaRPr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234113"/>
            <a:ext cx="2057400" cy="36353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3595EE56-F5A4-4373-84CF-0686DA5656DF}" type="slidenum">
              <a:rPr lang="ru-RU" altLang="ru-RU" sz="800" smtClean="0">
                <a:solidFill>
                  <a:schemeClr val="tx1"/>
                </a:solidFill>
                <a:latin typeface="Etelka Text Pro"/>
                <a:cs typeface="Arial" charset="0"/>
              </a:rPr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altLang="ru-RU" sz="800" smtClean="0">
              <a:solidFill>
                <a:schemeClr val="tx1"/>
              </a:solidFill>
              <a:latin typeface="Etelka Text Pro"/>
              <a:cs typeface="Arial" charset="0"/>
            </a:endParaRPr>
          </a:p>
        </p:txBody>
      </p:sp>
      <p:graphicFrame>
        <p:nvGraphicFramePr>
          <p:cNvPr id="23581" name="Group 29"/>
          <p:cNvGraphicFramePr>
            <a:graphicFrameLocks noGrp="1"/>
          </p:cNvGraphicFramePr>
          <p:nvPr/>
        </p:nvGraphicFramePr>
        <p:xfrm>
          <a:off x="2312988" y="3716338"/>
          <a:ext cx="7375525" cy="1389062"/>
        </p:xfrm>
        <a:graphic>
          <a:graphicData uri="http://schemas.openxmlformats.org/drawingml/2006/table">
            <a:tbl>
              <a:tblPr/>
              <a:tblGrid>
                <a:gridCol w="1631950"/>
                <a:gridCol w="1436687"/>
                <a:gridCol w="1435100"/>
                <a:gridCol w="1436688"/>
                <a:gridCol w="1435100"/>
              </a:tblGrid>
              <a:tr h="422275">
                <a:tc>
                  <a:txBody>
                    <a:bodyPr/>
                    <a:lstStyle/>
                    <a:p>
                      <a:pPr marL="0" marR="0" lvl="0" indent="0" algn="l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 Cyr"/>
                        </a:rPr>
                        <a:t>Срок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Arial" charset="0"/>
                        <a:ea typeface="Times New Roman" pitchFamily="18" charset="0"/>
                        <a:cs typeface="Arial Cyr"/>
                      </a:endParaRP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 Cyr"/>
                        </a:rPr>
                        <a:t>до 6 месяцев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Arial" charset="0"/>
                        <a:ea typeface="Times New Roman" pitchFamily="18" charset="0"/>
                        <a:cs typeface="Arial Cyr"/>
                      </a:endParaRP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 Cyr"/>
                        </a:rPr>
                        <a:t>до 12 месяцев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Arial" charset="0"/>
                        <a:ea typeface="Times New Roman" pitchFamily="18" charset="0"/>
                        <a:cs typeface="Arial Cyr"/>
                      </a:endParaRP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 Cyr"/>
                        </a:rPr>
                        <a:t>до 18 месяцев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Arial" charset="0"/>
                        <a:ea typeface="Times New Roman" pitchFamily="18" charset="0"/>
                        <a:cs typeface="Arial Cyr"/>
                      </a:endParaRP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 Cyr"/>
                        </a:rPr>
                        <a:t>до 24 месяцев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Arial" charset="0"/>
                        <a:ea typeface="Times New Roman" pitchFamily="18" charset="0"/>
                        <a:cs typeface="Arial Cyr"/>
                      </a:endParaRP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 Cyr"/>
                        </a:rPr>
                        <a:t>Базовая ставка, % годовых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Arial" charset="0"/>
                        <a:ea typeface="Times New Roman" pitchFamily="18" charset="0"/>
                        <a:cs typeface="Arial Cyr"/>
                      </a:endParaRP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 Cyr"/>
                        </a:rPr>
                        <a:t>От 12,50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 Cyr"/>
                        </a:rPr>
                        <a:t>От 13,00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 Cyr"/>
                        </a:rPr>
                        <a:t>От 13,50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 Cyr"/>
                        </a:rPr>
                        <a:t>От 14,00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 Cyr"/>
                        </a:rPr>
                        <a:t>Комиссия за выдачу, %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Arial" charset="0"/>
                        <a:ea typeface="Times New Roman" pitchFamily="18" charset="0"/>
                        <a:cs typeface="Arial Cyr"/>
                      </a:endParaRP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60C2E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Отсутствует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579" name="Прямоугольник 1"/>
          <p:cNvSpPr>
            <a:spLocks noChangeArrowheads="1"/>
          </p:cNvSpPr>
          <p:nvPr/>
        </p:nvSpPr>
        <p:spPr bwMode="auto">
          <a:xfrm>
            <a:off x="2312988" y="5380038"/>
            <a:ext cx="73755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indent="0"/>
            <a:r>
              <a:rPr lang="ru-RU" b="1">
                <a:solidFill>
                  <a:srgbClr val="002060"/>
                </a:solidFill>
                <a:latin typeface="Etelka Text Pro"/>
              </a:rPr>
              <a:t>По данной программе допускается рефинансирование кредитов в сторонних банках.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60613" y="333375"/>
            <a:ext cx="6985000" cy="574675"/>
          </a:xfrm>
        </p:spPr>
        <p:txBody>
          <a:bodyPr/>
          <a:lstStyle/>
          <a:p>
            <a:pPr algn="l" eaLnBrk="1" hangingPunct="1"/>
            <a:r>
              <a:rPr lang="ru-RU" altLang="ru-RU" sz="3600" b="1" smtClean="0">
                <a:solidFill>
                  <a:srgbClr val="C00000"/>
                </a:solidFill>
                <a:latin typeface="Arial" charset="0"/>
              </a:rPr>
              <a:t>Кредит «Бизнес-Аукцион»</a:t>
            </a:r>
            <a:endParaRPr lang="ru-RU" altLang="ru-RU" sz="3600" b="1" smtClean="0">
              <a:latin typeface="Arial" charset="0"/>
            </a:endParaRPr>
          </a:p>
        </p:txBody>
      </p:sp>
      <p:sp>
        <p:nvSpPr>
          <p:cNvPr id="24578" name="Объект 2"/>
          <p:cNvSpPr>
            <a:spLocks noGrp="1"/>
          </p:cNvSpPr>
          <p:nvPr>
            <p:ph idx="4294967295"/>
          </p:nvPr>
        </p:nvSpPr>
        <p:spPr>
          <a:xfrm>
            <a:off x="2360613" y="1047750"/>
            <a:ext cx="6985000" cy="5761038"/>
          </a:xfrm>
        </p:spPr>
        <p:txBody>
          <a:bodyPr/>
          <a:lstStyle/>
          <a:p>
            <a:pPr marL="14288" lvl="1" indent="-14288" algn="just" eaLnBrk="1" hangingPunct="1">
              <a:spcBef>
                <a:spcPts val="1200"/>
              </a:spcBef>
              <a:spcAft>
                <a:spcPts val="1200"/>
              </a:spcAft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800" b="1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Цель программы – обеспечение участия в аукционах, проводимых в рамках 44-ФЗ, 223-ФЗ.</a:t>
            </a:r>
            <a:endParaRPr lang="ru-RU" sz="1400" smtClean="0">
              <a:solidFill>
                <a:srgbClr val="002060"/>
              </a:solidFill>
              <a:latin typeface="Arial" charset="0"/>
              <a:cs typeface="Times New Roman" pitchFamily="18" charset="0"/>
            </a:endParaRPr>
          </a:p>
          <a:p>
            <a:pPr marL="14288" lvl="1" indent="-14288" eaLnBrk="1" hangingPunct="1">
              <a:spcBef>
                <a:spcPts val="180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1. Форма предоставления – кредит, траншевая кредитная линия.</a:t>
            </a:r>
          </a:p>
          <a:p>
            <a:pPr marL="14288" lvl="1" indent="-14288" eaLnBrk="1" hangingPunct="1">
              <a:spcBef>
                <a:spcPts val="180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2. </a:t>
            </a:r>
            <a:r>
              <a:rPr lang="en-US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C</a:t>
            </a: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рок и ставки:</a:t>
            </a:r>
          </a:p>
          <a:p>
            <a:pPr marL="536575" indent="-274638" eaLnBrk="1" hangingPunct="1">
              <a:spcBef>
                <a:spcPts val="180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 Разовый кредит: </a:t>
            </a:r>
          </a:p>
          <a:p>
            <a:pPr marL="536575" indent="-274638" eaLnBrk="1" hangingPunct="1">
              <a:spcBef>
                <a:spcPct val="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	- срок кредитования – 3 месяца;</a:t>
            </a:r>
          </a:p>
          <a:p>
            <a:pPr marL="536575" indent="-274638" eaLnBrk="1" hangingPunct="1">
              <a:spcBef>
                <a:spcPct val="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	- базовая ставка – от 12,5% годовых;</a:t>
            </a:r>
          </a:p>
          <a:p>
            <a:pPr marL="536575" indent="-274638" eaLnBrk="1" hangingPunct="1">
              <a:spcBef>
                <a:spcPct val="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	- единовременная комиссия за выдачу – отсутствует.</a:t>
            </a:r>
          </a:p>
          <a:p>
            <a:pPr marL="536575" indent="-274638" eaLnBrk="1" hangingPunct="1">
              <a:spcBef>
                <a:spcPts val="180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Траншевая кредитная линия:</a:t>
            </a:r>
          </a:p>
          <a:p>
            <a:pPr marL="536575" indent="-274638" eaLnBrk="1" hangingPunct="1">
              <a:spcBef>
                <a:spcPct val="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	- срок линии – 12 месяцев;</a:t>
            </a:r>
          </a:p>
          <a:p>
            <a:pPr marL="536575" indent="-274638" eaLnBrk="1" hangingPunct="1">
              <a:spcBef>
                <a:spcPct val="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	- срок транша – 3 месяца;</a:t>
            </a:r>
          </a:p>
          <a:p>
            <a:pPr marL="536575" indent="-274638" eaLnBrk="1" hangingPunct="1">
              <a:spcBef>
                <a:spcPct val="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	- базовая ставка – от 12,9% годовых;</a:t>
            </a:r>
          </a:p>
          <a:p>
            <a:pPr marL="536575" indent="-274638" eaLnBrk="1" hangingPunct="1">
              <a:spcBef>
                <a:spcPct val="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ru-RU" sz="1600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	- единовременная комиссия за выдачу – отсутствует.</a:t>
            </a:r>
          </a:p>
          <a:p>
            <a:pPr marL="536575" indent="-274638" eaLnBrk="1" hangingPunct="1">
              <a:spcBef>
                <a:spcPts val="1800"/>
              </a:spcBef>
              <a:buFont typeface="Arial" charset="0"/>
              <a:buNone/>
              <a:tabLst>
                <a:tab pos="363538" algn="l"/>
                <a:tab pos="541338" algn="l"/>
              </a:tabLst>
            </a:pPr>
            <a:r>
              <a:rPr lang="en-US" sz="1600" b="1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3</a:t>
            </a:r>
            <a:r>
              <a:rPr lang="ru-RU" sz="1600" b="1" smtClean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.   Сумма кредита – до 10 млн. руб. без обеспечения.</a:t>
            </a:r>
          </a:p>
          <a:p>
            <a:pPr marL="536575" indent="-274638" algn="just" eaLnBrk="1" hangingPunct="1">
              <a:buFont typeface="Arial" charset="0"/>
              <a:buNone/>
              <a:tabLst>
                <a:tab pos="363538" algn="l"/>
                <a:tab pos="541338" algn="l"/>
              </a:tabLst>
            </a:pPr>
            <a:endParaRPr lang="ru-RU" sz="1400" smtClean="0">
              <a:solidFill>
                <a:srgbClr val="00206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234113"/>
            <a:ext cx="2057400" cy="36353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CFE65DA9-D068-42E5-BE1D-D154473C4845}" type="slidenum">
              <a:rPr lang="ru-RU" altLang="ru-RU" sz="800" smtClean="0">
                <a:solidFill>
                  <a:schemeClr val="tx1"/>
                </a:solidFill>
                <a:latin typeface="Etelka Text Pro"/>
                <a:cs typeface="Arial" charset="0"/>
              </a:rPr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 altLang="ru-RU" sz="800" smtClean="0">
              <a:solidFill>
                <a:schemeClr val="tx1"/>
              </a:solidFill>
              <a:latin typeface="Etelka Text Pro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9175" y="136525"/>
            <a:ext cx="7127875" cy="1347788"/>
          </a:xfrm>
        </p:spPr>
        <p:txBody>
          <a:bodyPr/>
          <a:lstStyle/>
          <a:p>
            <a:pPr algn="l" eaLnBrk="1" hangingPunct="1"/>
            <a:r>
              <a:rPr lang="ru-RU" altLang="ru-RU" sz="3600" b="1" smtClean="0">
                <a:solidFill>
                  <a:srgbClr val="C00000"/>
                </a:solidFill>
                <a:latin typeface="Etelka Text Pro"/>
              </a:rPr>
              <a:t>Программа кредитования «Стратегия»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289175" y="1628775"/>
            <a:ext cx="7127875" cy="3168650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182563" algn="l"/>
              </a:tabLst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Цель </a:t>
            </a:r>
            <a:r>
              <a:rPr lang="ru-RU" sz="1200" dirty="0">
                <a:solidFill>
                  <a:srgbClr val="002060"/>
                </a:solidFill>
              </a:rPr>
              <a:t>– приобретение недвижимости, оборудования на развитие бизнеса, </a:t>
            </a:r>
            <a:r>
              <a:rPr lang="ru-RU" sz="1200" dirty="0" smtClean="0">
                <a:solidFill>
                  <a:srgbClr val="002060"/>
                </a:solidFill>
              </a:rPr>
              <a:t>рефинансирование аналогичных   </a:t>
            </a:r>
            <a:r>
              <a:rPr lang="ru-RU" sz="1200" dirty="0">
                <a:solidFill>
                  <a:srgbClr val="002060"/>
                </a:solidFill>
              </a:rPr>
              <a:t>целевых кредитов в сторонних банках, пополнение оборотных средств.</a:t>
            </a:r>
          </a:p>
          <a:p>
            <a:pPr marL="228600" indent="-22860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 startAt="3"/>
              <a:tabLst>
                <a:tab pos="177800" algn="l"/>
              </a:tabLst>
              <a:defRPr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marL="0" indent="0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tabLst>
                <a:tab pos="177800" algn="l"/>
              </a:tabLst>
              <a:defRPr/>
            </a:pPr>
            <a:r>
              <a:rPr lang="ru-RU" sz="1200" b="1" dirty="0" smtClean="0">
                <a:solidFill>
                  <a:srgbClr val="002060"/>
                </a:solidFill>
              </a:rPr>
              <a:t>1. Срок </a:t>
            </a:r>
            <a:r>
              <a:rPr lang="ru-RU" sz="1200" b="1" dirty="0">
                <a:solidFill>
                  <a:srgbClr val="002060"/>
                </a:solidFill>
              </a:rPr>
              <a:t>кредитования – до 5 лет.</a:t>
            </a:r>
          </a:p>
          <a:p>
            <a:pPr marL="0" indent="0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tabLst>
                <a:tab pos="177800" algn="l"/>
              </a:tabLst>
              <a:defRPr/>
            </a:pPr>
            <a:r>
              <a:rPr lang="ru-RU" sz="1200" b="1" dirty="0" smtClean="0">
                <a:solidFill>
                  <a:srgbClr val="002060"/>
                </a:solidFill>
              </a:rPr>
              <a:t>2. Форма </a:t>
            </a:r>
            <a:r>
              <a:rPr lang="ru-RU" sz="1200" b="1" dirty="0">
                <a:solidFill>
                  <a:srgbClr val="002060"/>
                </a:solidFill>
              </a:rPr>
              <a:t>предоставления – кредит, кредитная линия с лимитом выдачи (разовый кредит, возобновляемая кредитная линия, линия с траншами</a:t>
            </a:r>
            <a:r>
              <a:rPr lang="ru-RU" sz="1200" b="1" dirty="0" smtClean="0">
                <a:solidFill>
                  <a:srgbClr val="002060"/>
                </a:solidFill>
              </a:rPr>
              <a:t>).</a:t>
            </a:r>
          </a:p>
          <a:p>
            <a:pPr marL="228600" indent="-228600" eaLnBrk="1" fontAlgn="auto" hangingPunct="1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AutoNum type="arabicPeriod" startAt="3"/>
              <a:tabLst>
                <a:tab pos="177800" algn="l"/>
              </a:tabLst>
              <a:defRPr/>
            </a:pPr>
            <a:r>
              <a:rPr lang="ru-RU" sz="1200" b="1" dirty="0" smtClean="0">
                <a:solidFill>
                  <a:srgbClr val="002060"/>
                </a:solidFill>
              </a:rPr>
              <a:t>Для </a:t>
            </a:r>
            <a:r>
              <a:rPr lang="ru-RU" sz="1200" b="1" dirty="0">
                <a:solidFill>
                  <a:srgbClr val="002060"/>
                </a:solidFill>
              </a:rPr>
              <a:t>кредитов, кредитных линий: </a:t>
            </a:r>
            <a:endParaRPr lang="ru-RU" sz="1200" b="1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tabLst>
                <a:tab pos="177800" algn="l"/>
              </a:tabLst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ежемесячный </a:t>
            </a:r>
            <a:r>
              <a:rPr lang="ru-RU" sz="1200" dirty="0">
                <a:solidFill>
                  <a:srgbClr val="002060"/>
                </a:solidFill>
              </a:rPr>
              <a:t>индивидуальный график </a:t>
            </a:r>
            <a:r>
              <a:rPr lang="ru-RU" sz="1200" dirty="0" smtClean="0">
                <a:solidFill>
                  <a:srgbClr val="002060"/>
                </a:solidFill>
              </a:rPr>
              <a:t>погашения</a:t>
            </a:r>
            <a:r>
              <a:rPr lang="ru-RU" sz="1200" dirty="0">
                <a:solidFill>
                  <a:srgbClr val="002060"/>
                </a:solidFill>
              </a:rPr>
              <a:t>, </a:t>
            </a:r>
            <a:endParaRPr lang="ru-RU" sz="1200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tabLst>
                <a:tab pos="177800" algn="l"/>
              </a:tabLst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возможна </a:t>
            </a:r>
            <a:r>
              <a:rPr lang="ru-RU" sz="1200" dirty="0">
                <a:solidFill>
                  <a:srgbClr val="002060"/>
                </a:solidFill>
              </a:rPr>
              <a:t>отсрочка платежа сроком до 12 месяцев, </a:t>
            </a:r>
            <a:endParaRPr lang="ru-RU" sz="1200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tabLst>
                <a:tab pos="177800" algn="l"/>
              </a:tabLst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сумма </a:t>
            </a:r>
            <a:r>
              <a:rPr lang="ru-RU" sz="1200" dirty="0">
                <a:solidFill>
                  <a:srgbClr val="002060"/>
                </a:solidFill>
              </a:rPr>
              <a:t>кредита, приходящаяся на последний год действия кредитного договора не должна превышать 30% от общей суммы кредита. </a:t>
            </a:r>
            <a:endParaRPr lang="ru-RU" sz="1200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tabLst>
                <a:tab pos="177800" algn="l"/>
              </a:tabLst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Возможность </a:t>
            </a:r>
            <a:r>
              <a:rPr lang="ru-RU" sz="1200" dirty="0">
                <a:solidFill>
                  <a:srgbClr val="002060"/>
                </a:solidFill>
              </a:rPr>
              <a:t>досрочного гашения без штрафных санкций.</a:t>
            </a:r>
          </a:p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Font typeface="Arial" pitchFamily="34" charset="0"/>
              <a:buNone/>
              <a:tabLst>
                <a:tab pos="177800" algn="l"/>
              </a:tabLst>
              <a:defRPr/>
            </a:pPr>
            <a:r>
              <a:rPr lang="ru-RU" sz="1200" b="1" dirty="0" smtClean="0">
                <a:solidFill>
                  <a:srgbClr val="002060"/>
                </a:solidFill>
              </a:rPr>
              <a:t>4. Ставки </a:t>
            </a:r>
            <a:r>
              <a:rPr lang="ru-RU" sz="1200" b="1" dirty="0">
                <a:solidFill>
                  <a:srgbClr val="002060"/>
                </a:solidFill>
              </a:rPr>
              <a:t>по программе:</a:t>
            </a:r>
          </a:p>
          <a:p>
            <a:pPr marL="228600" indent="-22860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 startAt="3"/>
              <a:tabLst>
                <a:tab pos="177800" algn="l"/>
              </a:tabLst>
              <a:defRPr/>
            </a:pPr>
            <a:endParaRPr lang="ru-RU" sz="12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228600" indent="-22860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 startAt="3"/>
              <a:tabLst>
                <a:tab pos="177800" algn="l"/>
              </a:tabLst>
              <a:defRPr/>
            </a:pPr>
            <a:endParaRPr lang="ru-RU" sz="12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228600" indent="-22860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 startAt="3"/>
              <a:tabLst>
                <a:tab pos="177800" algn="l"/>
              </a:tabLst>
              <a:defRPr/>
            </a:pPr>
            <a:endParaRPr lang="ru-RU" sz="12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228600" indent="-22860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 startAt="3"/>
              <a:tabLst>
                <a:tab pos="177800" algn="l"/>
              </a:tabLst>
              <a:defRPr/>
            </a:pPr>
            <a:endParaRPr lang="ru-RU" sz="12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228600" indent="-22860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 startAt="3"/>
              <a:tabLst>
                <a:tab pos="177800" algn="l"/>
              </a:tabLst>
              <a:defRPr/>
            </a:pPr>
            <a:endParaRPr lang="ru-RU" sz="12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177800" algn="l"/>
              </a:tabLst>
              <a:defRPr/>
            </a:pPr>
            <a:endParaRPr lang="ru-RU" sz="1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177800" algn="l"/>
              </a:tabLst>
              <a:defRPr/>
            </a:pPr>
            <a:endParaRPr lang="ru-RU" sz="1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177800" algn="l"/>
              </a:tabLst>
              <a:defRPr/>
            </a:pPr>
            <a:endParaRPr lang="ru-RU" sz="1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177800" algn="l"/>
              </a:tabLst>
              <a:defRPr/>
            </a:pPr>
            <a:endParaRPr lang="ru-RU" sz="1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177800" algn="l"/>
              </a:tabLst>
              <a:defRPr/>
            </a:pPr>
            <a:endParaRPr lang="ru-RU" sz="1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177800" algn="l"/>
              </a:tabLst>
              <a:defRPr/>
            </a:pPr>
            <a:endParaRPr lang="ru-RU" sz="1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177800" algn="l"/>
              </a:tabLst>
              <a:defRPr/>
            </a:pPr>
            <a:endParaRPr lang="ru-RU" sz="1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177800" algn="l"/>
              </a:tabLst>
              <a:defRPr/>
            </a:pPr>
            <a:endParaRPr lang="ru-RU" sz="1000" dirty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234113"/>
            <a:ext cx="2057400" cy="36353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D7CA2DF9-395A-45F7-8A11-757002147804}" type="slidenum">
              <a:rPr lang="ru-RU" altLang="ru-RU" sz="800" smtClean="0">
                <a:solidFill>
                  <a:schemeClr val="tx1"/>
                </a:solidFill>
                <a:latin typeface="Etelka Text Pro"/>
                <a:cs typeface="Arial" charset="0"/>
              </a:rPr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 altLang="ru-RU" sz="800" smtClean="0">
              <a:solidFill>
                <a:schemeClr val="tx1"/>
              </a:solidFill>
              <a:latin typeface="Etelka Text Pro"/>
              <a:cs typeface="Arial" charset="0"/>
            </a:endParaRPr>
          </a:p>
        </p:txBody>
      </p:sp>
      <p:graphicFrame>
        <p:nvGraphicFramePr>
          <p:cNvPr id="25627" name="Group 27"/>
          <p:cNvGraphicFramePr>
            <a:graphicFrameLocks noGrp="1"/>
          </p:cNvGraphicFramePr>
          <p:nvPr/>
        </p:nvGraphicFramePr>
        <p:xfrm>
          <a:off x="2432050" y="4946650"/>
          <a:ext cx="6985000" cy="1284288"/>
        </p:xfrm>
        <a:graphic>
          <a:graphicData uri="http://schemas.openxmlformats.org/drawingml/2006/table">
            <a:tbl>
              <a:tblPr/>
              <a:tblGrid>
                <a:gridCol w="2303463"/>
                <a:gridCol w="1560512"/>
                <a:gridCol w="1560513"/>
                <a:gridCol w="1560512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Срок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 36</a:t>
                      </a: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месяцев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48 месяцев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60 месяцев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Базовая ставка, % годовых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60C2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 От 14,00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C60C2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60C2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От 14,50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C60C2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60C2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 От 15,00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C60C2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Комиссия за выдачу, %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60C2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До 0,5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C60C2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60C2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До 0,5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C60C2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29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60C2E"/>
                          </a:solidFill>
                          <a:effectLst/>
                          <a:latin typeface="Etelka Text Pro"/>
                          <a:ea typeface="Times New Roman" pitchFamily="18" charset="0"/>
                          <a:cs typeface="Arial Cyr"/>
                        </a:rPr>
                        <a:t>До 0,5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C60C2E"/>
                        </a:solidFill>
                        <a:effectLst/>
                        <a:latin typeface="Etelka Text Pro"/>
                        <a:ea typeface="Times New Roman" pitchFamily="18" charset="0"/>
                        <a:cs typeface="Arial Cyr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3"/>
          <p:cNvSpPr>
            <a:spLocks noGrp="1"/>
          </p:cNvSpPr>
          <p:nvPr>
            <p:ph type="title" idx="4294967295"/>
          </p:nvPr>
        </p:nvSpPr>
        <p:spPr>
          <a:xfrm>
            <a:off x="488950" y="155575"/>
            <a:ext cx="9417050" cy="1041400"/>
          </a:xfrm>
        </p:spPr>
        <p:txBody>
          <a:bodyPr/>
          <a:lstStyle/>
          <a:p>
            <a:pPr algn="l" eaLnBrk="1" hangingPunct="1"/>
            <a:r>
              <a:rPr lang="ru-RU" altLang="ru-RU" sz="4000" b="1" smtClean="0">
                <a:solidFill>
                  <a:srgbClr val="C00000"/>
                </a:solidFill>
                <a:latin typeface="Etelka Text Pro"/>
              </a:rPr>
              <a:t>Микрокредитование</a:t>
            </a:r>
            <a:endParaRPr lang="en-GB" altLang="ru-RU" sz="4000" b="1" smtClean="0">
              <a:solidFill>
                <a:srgbClr val="C00000"/>
              </a:solidFill>
              <a:latin typeface="Etelka Text Pro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88950" y="1196975"/>
          <a:ext cx="8929688" cy="4575175"/>
        </p:xfrm>
        <a:graphic>
          <a:graphicData uri="http://schemas.openxmlformats.org/drawingml/2006/table">
            <a:tbl>
              <a:tblPr/>
              <a:tblGrid>
                <a:gridCol w="2160239"/>
                <a:gridCol w="3384377"/>
                <a:gridCol w="3384377"/>
              </a:tblGrid>
              <a:tr h="39878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Параметр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Значение параметра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78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 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Без залога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С залогом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95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Сумма </a:t>
                      </a:r>
                      <a:r>
                        <a:rPr lang="ru-RU" sz="18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кредита</a:t>
                      </a:r>
                      <a:endParaRPr lang="ru-RU" sz="1800" b="0" i="0" u="none" strike="noStrike" dirty="0">
                        <a:solidFill>
                          <a:srgbClr val="002060"/>
                        </a:solidFill>
                        <a:effectLst/>
                        <a:latin typeface="Etelka Text Pro" panose="02000503030000020004" pitchFamily="50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От 50 000 до </a:t>
                      </a:r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700 000 руб.</a:t>
                      </a:r>
                      <a:endParaRPr lang="ru-RU" sz="1800" b="0" i="0" u="none" strike="noStrike" dirty="0">
                        <a:solidFill>
                          <a:srgbClr val="002060"/>
                        </a:solidFill>
                        <a:effectLst/>
                        <a:latin typeface="Etelka Text Pro" panose="02000503030000020004" pitchFamily="50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От 50 000 до </a:t>
                      </a:r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3 000 000 руб.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95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Срок </a:t>
                      </a:r>
                      <a:r>
                        <a:rPr lang="ru-RU" sz="18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кредита</a:t>
                      </a:r>
                      <a:endParaRPr lang="ru-RU" sz="1800" b="0" i="0" u="none" strike="noStrike" dirty="0">
                        <a:solidFill>
                          <a:srgbClr val="002060"/>
                        </a:solidFill>
                        <a:effectLst/>
                        <a:latin typeface="Etelka Text Pro" panose="02000503030000020004" pitchFamily="50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до </a:t>
                      </a:r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12</a:t>
                      </a:r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 мес.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до </a:t>
                      </a:r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24</a:t>
                      </a:r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 мес.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95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Процентная </a:t>
                      </a:r>
                      <a:r>
                        <a:rPr lang="ru-RU" sz="18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ставка  на 12 мес.</a:t>
                      </a:r>
                      <a:endParaRPr lang="ru-RU" sz="1800" b="0" i="0" u="none" strike="noStrike" dirty="0">
                        <a:solidFill>
                          <a:srgbClr val="002060"/>
                        </a:solidFill>
                        <a:effectLst/>
                        <a:latin typeface="Etelka Text Pro" panose="02000503030000020004" pitchFamily="50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от </a:t>
                      </a:r>
                      <a:r>
                        <a:rPr lang="ru-RU" sz="18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21%</a:t>
                      </a:r>
                      <a:r>
                        <a:rPr lang="ru-RU" sz="18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 </a:t>
                      </a:r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годовых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от </a:t>
                      </a:r>
                      <a:r>
                        <a:rPr lang="ru-RU" sz="18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17%</a:t>
                      </a:r>
                      <a:r>
                        <a:rPr lang="ru-RU" sz="18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 </a:t>
                      </a:r>
                      <a:r>
                        <a:rPr lang="ru-RU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годовых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9078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2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Един. </a:t>
                      </a:r>
                      <a:r>
                        <a:rPr lang="ru-RU" sz="2400" b="0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плата за пользование денежными средствами</a:t>
                      </a:r>
                    </a:p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1% </a:t>
                      </a:r>
                      <a:r>
                        <a:rPr lang="ru-RU" sz="2400" b="1" i="0" u="none" strike="noStrike" dirty="0">
                          <a:solidFill>
                            <a:srgbClr val="002060"/>
                          </a:solidFill>
                          <a:effectLst/>
                          <a:latin typeface="Etelka Text Pro" panose="02000503030000020004" pitchFamily="50" charset="0"/>
                        </a:rPr>
                        <a:t>от суммы кредита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Etelka Text Pro" panose="02000503030000020004" pitchFamily="50" charset="0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B4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3"/>
          <p:cNvSpPr>
            <a:spLocks noGrp="1"/>
          </p:cNvSpPr>
          <p:nvPr>
            <p:ph type="title" idx="4294967295"/>
          </p:nvPr>
        </p:nvSpPr>
        <p:spPr>
          <a:xfrm>
            <a:off x="2432050" y="260350"/>
            <a:ext cx="7042150" cy="792163"/>
          </a:xfrm>
        </p:spPr>
        <p:txBody>
          <a:bodyPr/>
          <a:lstStyle/>
          <a:p>
            <a:pPr algn="l" eaLnBrk="1" hangingPunct="1"/>
            <a:r>
              <a:rPr lang="ru-RU" altLang="ru-RU" sz="4000" b="1" smtClean="0">
                <a:solidFill>
                  <a:srgbClr val="C00000"/>
                </a:solidFill>
                <a:latin typeface="Etelka Text Pro"/>
              </a:rPr>
              <a:t>Банковские гарантии</a:t>
            </a:r>
            <a:endParaRPr lang="en-GB" altLang="ru-RU" sz="4000" b="1" smtClean="0">
              <a:solidFill>
                <a:srgbClr val="C00000"/>
              </a:solidFill>
              <a:latin typeface="Etelka Text Pro"/>
            </a:endParaRPr>
          </a:p>
        </p:txBody>
      </p:sp>
      <p:sp>
        <p:nvSpPr>
          <p:cNvPr id="27650" name="Номер слайда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234113"/>
            <a:ext cx="2057400" cy="36353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1F975BAC-E8F2-4404-80A5-1C758F9660A2}" type="slidenum">
              <a:rPr lang="ru-RU" altLang="ru-RU" sz="800" smtClean="0">
                <a:solidFill>
                  <a:srgbClr val="000000"/>
                </a:solidFill>
                <a:latin typeface="Etelka Text Pro"/>
                <a:cs typeface="Arial" charset="0"/>
              </a:rPr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 altLang="ru-RU" sz="800" smtClean="0">
              <a:solidFill>
                <a:srgbClr val="000000"/>
              </a:solidFill>
              <a:latin typeface="Etelka Text Pro"/>
              <a:cs typeface="Arial" charset="0"/>
            </a:endParaRPr>
          </a:p>
        </p:txBody>
      </p:sp>
      <p:sp>
        <p:nvSpPr>
          <p:cNvPr id="21560" name="Прямоугольник 6"/>
          <p:cNvSpPr>
            <a:spLocks noChangeArrowheads="1"/>
          </p:cNvSpPr>
          <p:nvPr/>
        </p:nvSpPr>
        <p:spPr bwMode="auto">
          <a:xfrm>
            <a:off x="2432050" y="1341438"/>
            <a:ext cx="67691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2000" u="sng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000" u="sng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000" u="sng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000" u="sng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000" u="sng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u="sng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31626" fontAlgn="b">
              <a:spcBef>
                <a:spcPts val="0"/>
              </a:spcBef>
              <a:spcAft>
                <a:spcPts val="1800"/>
              </a:spcAft>
              <a:defRPr/>
            </a:pPr>
            <a:r>
              <a:rPr lang="ru-RU" altLang="ru-RU" sz="4800" u="none" dirty="0" smtClean="0">
                <a:solidFill>
                  <a:srgbClr val="002060"/>
                </a:solidFill>
                <a:latin typeface="Etelka Light Pro" panose="02000503030000020004" pitchFamily="50" charset="0"/>
              </a:rPr>
              <a:t>От 0% до 4% годовых</a:t>
            </a:r>
          </a:p>
          <a:p>
            <a:pPr defTabSz="1031626" fontAlgn="b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800" b="1" u="none" dirty="0" smtClean="0">
                <a:solidFill>
                  <a:srgbClr val="002060"/>
                </a:solidFill>
                <a:latin typeface="Etelka Text Pro" charset="0"/>
              </a:rPr>
              <a:t>Стоимость банковских гарантий зависит от:</a:t>
            </a:r>
          </a:p>
          <a:p>
            <a:pPr marL="342900" indent="-342900" defTabSz="1031626" fontAlgn="b">
              <a:spcBef>
                <a:spcPts val="12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altLang="ru-RU" sz="2800" u="none" dirty="0" smtClean="0">
                <a:solidFill>
                  <a:srgbClr val="002060"/>
                </a:solidFill>
                <a:latin typeface="Etelka Text Pro" charset="0"/>
              </a:rPr>
              <a:t>Категории клиента</a:t>
            </a:r>
          </a:p>
          <a:p>
            <a:pPr marL="342900" indent="-342900" defTabSz="1031626" fontAlgn="b">
              <a:spcBef>
                <a:spcPts val="12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altLang="ru-RU" sz="2800" u="none" dirty="0" smtClean="0">
                <a:solidFill>
                  <a:srgbClr val="002060"/>
                </a:solidFill>
                <a:latin typeface="Etelka Text Pro" charset="0"/>
              </a:rPr>
              <a:t>Типа организации</a:t>
            </a:r>
          </a:p>
          <a:p>
            <a:pPr marL="342900" indent="-342900" defTabSz="1031626" fontAlgn="b">
              <a:spcBef>
                <a:spcPts val="12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altLang="ru-RU" sz="2800" u="none" dirty="0" smtClean="0">
                <a:solidFill>
                  <a:srgbClr val="002060"/>
                </a:solidFill>
                <a:latin typeface="Etelka Text Pro" charset="0"/>
              </a:rPr>
              <a:t>Суммы</a:t>
            </a:r>
          </a:p>
          <a:p>
            <a:pPr marL="342900" indent="-342900" defTabSz="1031626" fontAlgn="b">
              <a:spcBef>
                <a:spcPts val="12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altLang="ru-RU" sz="2800" u="none" dirty="0" smtClean="0">
                <a:solidFill>
                  <a:srgbClr val="002060"/>
                </a:solidFill>
                <a:latin typeface="Etelka Text Pro" charset="0"/>
              </a:rPr>
              <a:t>Наличия залога</a:t>
            </a:r>
          </a:p>
          <a:p>
            <a:pPr defTabSz="1031626" fontAlgn="b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 b="1" u="none" dirty="0" smtClean="0">
              <a:solidFill>
                <a:srgbClr val="002060"/>
              </a:solidFill>
              <a:latin typeface="Etelka Text Pro" charset="0"/>
            </a:endParaRPr>
          </a:p>
          <a:p>
            <a:pPr defTabSz="1031626" fontAlgn="b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800" u="none" dirty="0" smtClean="0">
                <a:solidFill>
                  <a:srgbClr val="002060"/>
                </a:solidFill>
                <a:latin typeface="Etelka Text Pro" charset="0"/>
              </a:rPr>
              <a:t>Минимальная </a:t>
            </a:r>
            <a:r>
              <a:rPr lang="ru-RU" altLang="ru-RU" sz="1800" u="none" dirty="0">
                <a:solidFill>
                  <a:srgbClr val="002060"/>
                </a:solidFill>
                <a:latin typeface="Etelka Text Pro" charset="0"/>
              </a:rPr>
              <a:t>стоимость </a:t>
            </a:r>
            <a:r>
              <a:rPr lang="ru-RU" altLang="ru-RU" sz="1800" u="none" dirty="0" smtClean="0">
                <a:solidFill>
                  <a:srgbClr val="002060"/>
                </a:solidFill>
                <a:latin typeface="Etelka Text Pro" charset="0"/>
              </a:rPr>
              <a:t>гарантии </a:t>
            </a:r>
            <a:r>
              <a:rPr lang="ru-RU" altLang="ru-RU" sz="1800" u="none" dirty="0">
                <a:solidFill>
                  <a:srgbClr val="002060"/>
                </a:solidFill>
                <a:latin typeface="Etelka Text Pro" charset="0"/>
              </a:rPr>
              <a:t>от 2 500 руб</a:t>
            </a:r>
            <a:r>
              <a:rPr lang="ru-RU" altLang="ru-RU" sz="1800" u="none" dirty="0" smtClean="0">
                <a:solidFill>
                  <a:srgbClr val="002060"/>
                </a:solidFill>
                <a:latin typeface="Etelka Text Pro" charset="0"/>
              </a:rPr>
              <a:t>.</a:t>
            </a:r>
            <a:endParaRPr lang="ru-RU" altLang="ru-RU" sz="1800" u="none" dirty="0">
              <a:solidFill>
                <a:srgbClr val="002060"/>
              </a:solidFill>
              <a:latin typeface="Etelka Text Pro" charset="0"/>
            </a:endParaRPr>
          </a:p>
          <a:p>
            <a:pPr defTabSz="1031626" fontAlgn="b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800" u="none" dirty="0">
                <a:solidFill>
                  <a:srgbClr val="002060"/>
                </a:solidFill>
                <a:latin typeface="Etelka Text Pro" charset="0"/>
              </a:rPr>
              <a:t>При наличии банковских гарантий сроком свыше 1 года решение принимается индивидуально</a:t>
            </a:r>
            <a:r>
              <a:rPr lang="ru-RU" altLang="ru-RU" sz="1800" b="1" u="none" dirty="0">
                <a:solidFill>
                  <a:srgbClr val="002060"/>
                </a:solidFill>
                <a:latin typeface="Etelka Text Pro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3"/>
          <p:cNvSpPr>
            <a:spLocks noGrp="1"/>
          </p:cNvSpPr>
          <p:nvPr>
            <p:ph type="title" idx="4294967295"/>
          </p:nvPr>
        </p:nvSpPr>
        <p:spPr>
          <a:xfrm>
            <a:off x="2432050" y="441325"/>
            <a:ext cx="7042150" cy="323850"/>
          </a:xfrm>
        </p:spPr>
        <p:txBody>
          <a:bodyPr/>
          <a:lstStyle/>
          <a:p>
            <a:pPr algn="l" eaLnBrk="1" hangingPunct="1"/>
            <a:r>
              <a:rPr lang="ru-RU" altLang="ru-RU" sz="4000" b="1" smtClean="0">
                <a:solidFill>
                  <a:srgbClr val="C00000"/>
                </a:solidFill>
                <a:latin typeface="Etelka Text Pro"/>
              </a:rPr>
              <a:t>Акция по РКО</a:t>
            </a:r>
            <a:endParaRPr lang="en-GB" altLang="ru-RU" sz="4000" b="1" smtClean="0">
              <a:solidFill>
                <a:srgbClr val="C00000"/>
              </a:solidFill>
              <a:latin typeface="Etelka Text Pro"/>
            </a:endParaRPr>
          </a:p>
        </p:txBody>
      </p:sp>
      <p:sp>
        <p:nvSpPr>
          <p:cNvPr id="28674" name="Номер слайда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234113"/>
            <a:ext cx="2057400" cy="36353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84991EE3-FD35-4A6B-A0DD-78873DF51702}" type="slidenum">
              <a:rPr lang="ru-RU" altLang="ru-RU" sz="800" smtClean="0">
                <a:solidFill>
                  <a:srgbClr val="000000"/>
                </a:solidFill>
                <a:latin typeface="Etelka Text Pro"/>
                <a:cs typeface="Arial" charset="0"/>
              </a:rPr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 altLang="ru-RU" sz="800" smtClean="0">
              <a:solidFill>
                <a:srgbClr val="000000"/>
              </a:solidFill>
              <a:latin typeface="Etelka Text Pro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32050" y="1125538"/>
            <a:ext cx="7042150" cy="5048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031626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Срок акции с 15.02.2017 по 31.03.2017</a:t>
            </a:r>
          </a:p>
          <a:p>
            <a:pPr defTabSz="1031626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Участниками акции являются корпоративные клиенты, не имеющие расчетных счетов в Вятка Банке на момент старта акции.</a:t>
            </a:r>
          </a:p>
          <a:p>
            <a:pPr marL="457200" indent="-457200" defTabSz="1031626" fontAlgn="auto">
              <a:spcBef>
                <a:spcPts val="12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Открытие расчетного счета и пакет документов – бесплатно</a:t>
            </a:r>
          </a:p>
          <a:p>
            <a:pPr marL="457200" indent="-457200" defTabSz="1031626" fontAlgn="auto">
              <a:spcBef>
                <a:spcPts val="120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При приобретении пакетов расчетно-кассового обслуживания «Старт», «Торговый», «Электронный» предоставляются следующие скидки:</a:t>
            </a:r>
          </a:p>
          <a:p>
            <a:pPr marL="342900" indent="-342900" defTabSz="1031626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На 3 месяца – скидка 100% (стоимость пакетов 0 рублей)</a:t>
            </a:r>
          </a:p>
          <a:p>
            <a:pPr marL="342900" indent="-342900" defTabSz="1031626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На 6 месяцев – скидка 50% </a:t>
            </a:r>
          </a:p>
          <a:p>
            <a:pPr marL="342900" indent="-342900" defTabSz="1031626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На 12 месяцев – скидка 25% </a:t>
            </a:r>
          </a:p>
          <a:p>
            <a:pPr defTabSz="1031626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3. Выпуск и первый год обслуживания любого количества корпоративных карт – бесплатно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7553325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  <a:latin typeface="Arial" charset="0"/>
                <a:cs typeface="Arial" charset="0"/>
              </a:rPr>
              <a:t>Вятка Банк – нам 2</a:t>
            </a:r>
            <a:r>
              <a:rPr lang="en-US" sz="3600" b="1" smtClean="0">
                <a:solidFill>
                  <a:srgbClr val="002060"/>
                </a:solidFill>
                <a:latin typeface="Arial" charset="0"/>
                <a:cs typeface="Arial" charset="0"/>
              </a:rPr>
              <a:t>6</a:t>
            </a:r>
            <a:r>
              <a:rPr lang="ru-RU" sz="3600" b="1" smtClean="0">
                <a:solidFill>
                  <a:srgbClr val="002060"/>
                </a:solidFill>
                <a:latin typeface="Arial" charset="0"/>
                <a:cs typeface="Arial" charset="0"/>
              </a:rPr>
              <a:t> лет!</a:t>
            </a:r>
          </a:p>
        </p:txBody>
      </p:sp>
      <p:pic>
        <p:nvPicPr>
          <p:cNvPr id="1024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388" y="1773238"/>
            <a:ext cx="87360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421188" y="4100513"/>
            <a:ext cx="952500" cy="165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31" baseline="-25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234113"/>
            <a:ext cx="2057400" cy="36353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1240E10D-7F40-4CFC-8ED4-26AC3A57FE4A}" type="slidenum">
              <a:rPr lang="ru-RU" altLang="ru-RU" sz="800" smtClean="0">
                <a:solidFill>
                  <a:schemeClr val="tx1"/>
                </a:solidFill>
                <a:latin typeface="Etelka Text Pro"/>
                <a:cs typeface="Arial" charset="0"/>
              </a:rPr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 sz="800" smtClean="0">
              <a:solidFill>
                <a:schemeClr val="tx1"/>
              </a:solidFill>
              <a:latin typeface="Etelka Text Pro"/>
              <a:cs typeface="Arial" charset="0"/>
            </a:endParaRPr>
          </a:p>
        </p:txBody>
      </p:sp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2432050" y="765175"/>
            <a:ext cx="72009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ru-RU" altLang="ru-RU" sz="2400" b="1">
                <a:solidFill>
                  <a:srgbClr val="C60C2E"/>
                </a:solidFill>
              </a:rPr>
              <a:t>Финансовые показатели банка с сайта ЦБ РФ</a:t>
            </a:r>
          </a:p>
          <a:p>
            <a:pPr fontAlgn="t"/>
            <a:endParaRPr lang="ru-RU" altLang="ru-RU" sz="2400" b="1">
              <a:solidFill>
                <a:srgbClr val="C60C2E"/>
              </a:solidFill>
            </a:endParaRPr>
          </a:p>
          <a:p>
            <a:pPr fontAlgn="t"/>
            <a:r>
              <a:rPr lang="ru-RU" altLang="ru-RU">
                <a:solidFill>
                  <a:srgbClr val="073364"/>
                </a:solidFill>
              </a:rPr>
              <a:t>Данные на 1 февраля 2017</a:t>
            </a:r>
          </a:p>
          <a:p>
            <a:pPr fontAlgn="t"/>
            <a:endParaRPr lang="ru-RU" altLang="ru-RU">
              <a:solidFill>
                <a:srgbClr val="073364"/>
              </a:solidFill>
            </a:endParaRPr>
          </a:p>
          <a:p>
            <a:pPr fontAlgn="t"/>
            <a:r>
              <a:rPr lang="ru-RU" altLang="ru-RU" b="1">
                <a:solidFill>
                  <a:srgbClr val="C60C2E"/>
                </a:solidFill>
              </a:rPr>
              <a:t>Капитал</a:t>
            </a:r>
          </a:p>
          <a:p>
            <a:pPr fontAlgn="t"/>
            <a:r>
              <a:rPr lang="ru-RU" altLang="ru-RU">
                <a:solidFill>
                  <a:srgbClr val="073364"/>
                </a:solidFill>
              </a:rPr>
              <a:t>2 553 110 000 рублей</a:t>
            </a:r>
          </a:p>
          <a:p>
            <a:pPr fontAlgn="t"/>
            <a:endParaRPr lang="ru-RU" altLang="ru-RU">
              <a:solidFill>
                <a:srgbClr val="073364"/>
              </a:solidFill>
            </a:endParaRPr>
          </a:p>
          <a:p>
            <a:pPr fontAlgn="t"/>
            <a:r>
              <a:rPr lang="ru-RU" altLang="ru-RU">
                <a:solidFill>
                  <a:srgbClr val="C60C2E"/>
                </a:solidFill>
              </a:rPr>
              <a:t>Н1.0 </a:t>
            </a:r>
            <a:r>
              <a:rPr lang="ru-RU" altLang="ru-RU">
                <a:solidFill>
                  <a:srgbClr val="073364"/>
                </a:solidFill>
              </a:rPr>
              <a:t>— достаточность капитала</a:t>
            </a:r>
            <a:r>
              <a:rPr lang="ru-RU" altLang="ru-RU">
                <a:solidFill>
                  <a:srgbClr val="C60C2E"/>
                </a:solidFill>
              </a:rPr>
              <a:t> </a:t>
            </a:r>
            <a:r>
              <a:rPr lang="ru-RU" altLang="ru-RU">
                <a:solidFill>
                  <a:srgbClr val="073364"/>
                </a:solidFill>
              </a:rPr>
              <a:t>— </a:t>
            </a:r>
            <a:r>
              <a:rPr lang="ru-RU" altLang="ru-RU">
                <a:solidFill>
                  <a:srgbClr val="C60C2E"/>
                </a:solidFill>
              </a:rPr>
              <a:t>14,56%</a:t>
            </a:r>
          </a:p>
          <a:p>
            <a:pPr fontAlgn="t"/>
            <a:r>
              <a:rPr lang="ru-RU" altLang="ru-RU">
                <a:solidFill>
                  <a:srgbClr val="073364"/>
                </a:solidFill>
              </a:rPr>
              <a:t>норматив ЦБ — не менее 8%</a:t>
            </a:r>
          </a:p>
          <a:p>
            <a:pPr fontAlgn="t"/>
            <a:endParaRPr lang="ru-RU" altLang="ru-RU">
              <a:solidFill>
                <a:srgbClr val="073364"/>
              </a:solidFill>
            </a:endParaRPr>
          </a:p>
          <a:p>
            <a:pPr fontAlgn="t"/>
            <a:r>
              <a:rPr lang="ru-RU" altLang="ru-RU">
                <a:solidFill>
                  <a:srgbClr val="C60C2E"/>
                </a:solidFill>
              </a:rPr>
              <a:t>Н2</a:t>
            </a:r>
            <a:r>
              <a:rPr lang="ru-RU" altLang="ru-RU">
                <a:solidFill>
                  <a:srgbClr val="073364"/>
                </a:solidFill>
              </a:rPr>
              <a:t> — мгновенная ликвидность</a:t>
            </a:r>
            <a:r>
              <a:rPr lang="ru-RU" altLang="ru-RU">
                <a:solidFill>
                  <a:srgbClr val="C60C2E"/>
                </a:solidFill>
              </a:rPr>
              <a:t> </a:t>
            </a:r>
            <a:r>
              <a:rPr lang="ru-RU" altLang="ru-RU">
                <a:solidFill>
                  <a:srgbClr val="073364"/>
                </a:solidFill>
              </a:rPr>
              <a:t>— </a:t>
            </a:r>
            <a:r>
              <a:rPr lang="ru-RU" altLang="ru-RU">
                <a:solidFill>
                  <a:srgbClr val="C60C2E"/>
                </a:solidFill>
              </a:rPr>
              <a:t>248,72%</a:t>
            </a:r>
          </a:p>
          <a:p>
            <a:pPr fontAlgn="t"/>
            <a:r>
              <a:rPr lang="ru-RU" altLang="ru-RU">
                <a:solidFill>
                  <a:srgbClr val="073364"/>
                </a:solidFill>
              </a:rPr>
              <a:t>норматив ЦБ — не менее 15%</a:t>
            </a:r>
          </a:p>
          <a:p>
            <a:pPr fontAlgn="t"/>
            <a:endParaRPr lang="ru-RU" altLang="ru-RU">
              <a:solidFill>
                <a:srgbClr val="073364"/>
              </a:solidFill>
            </a:endParaRPr>
          </a:p>
          <a:p>
            <a:pPr fontAlgn="t"/>
            <a:r>
              <a:rPr lang="ru-RU" altLang="ru-RU">
                <a:solidFill>
                  <a:srgbClr val="C60C2E"/>
                </a:solidFill>
              </a:rPr>
              <a:t>Н3</a:t>
            </a:r>
            <a:r>
              <a:rPr lang="ru-RU" altLang="ru-RU">
                <a:solidFill>
                  <a:srgbClr val="073364"/>
                </a:solidFill>
              </a:rPr>
              <a:t> — текущая ликвидность</a:t>
            </a:r>
            <a:r>
              <a:rPr lang="ru-RU" altLang="ru-RU">
                <a:solidFill>
                  <a:srgbClr val="C60C2E"/>
                </a:solidFill>
              </a:rPr>
              <a:t> </a:t>
            </a:r>
            <a:r>
              <a:rPr lang="ru-RU" altLang="ru-RU">
                <a:solidFill>
                  <a:srgbClr val="073364"/>
                </a:solidFill>
              </a:rPr>
              <a:t>— </a:t>
            </a:r>
            <a:r>
              <a:rPr lang="ru-RU" altLang="ru-RU">
                <a:solidFill>
                  <a:srgbClr val="C60C2E"/>
                </a:solidFill>
              </a:rPr>
              <a:t>924,16%</a:t>
            </a:r>
          </a:p>
          <a:p>
            <a:pPr fontAlgn="t"/>
            <a:r>
              <a:rPr lang="ru-RU" altLang="ru-RU">
                <a:solidFill>
                  <a:srgbClr val="073364"/>
                </a:solidFill>
              </a:rPr>
              <a:t>норматив ЦБ — не менее 50%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5681663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C60C2E"/>
                </a:solidFill>
                <a:latin typeface="Arial" charset="0"/>
                <a:cs typeface="Arial" charset="0"/>
              </a:rPr>
              <a:t>Офисная сеть банка</a:t>
            </a:r>
            <a:endParaRPr lang="ru-RU" sz="3600" b="1" smtClean="0">
              <a:solidFill>
                <a:srgbClr val="C60C2E"/>
              </a:solidFill>
              <a:latin typeface="Arial" charset="0"/>
              <a:cs typeface="Arial" charset="0"/>
            </a:endParaRPr>
          </a:p>
        </p:txBody>
      </p:sp>
      <p:pic>
        <p:nvPicPr>
          <p:cNvPr id="12290" name="Рисунок 1027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975" y="3284538"/>
            <a:ext cx="146526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Объект 10279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61975" y="1670050"/>
            <a:ext cx="1465263" cy="1477963"/>
          </a:xfrm>
        </p:spPr>
      </p:pic>
      <p:pic>
        <p:nvPicPr>
          <p:cNvPr id="12292" name="Рисунок 1028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975" y="4941888"/>
            <a:ext cx="146526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1028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1692275"/>
            <a:ext cx="1465263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1028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95800" y="3284538"/>
            <a:ext cx="146526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TextBox 10286"/>
          <p:cNvSpPr txBox="1">
            <a:spLocks noChangeArrowheads="1"/>
          </p:cNvSpPr>
          <p:nvPr/>
        </p:nvSpPr>
        <p:spPr bwMode="auto">
          <a:xfrm>
            <a:off x="2089150" y="5426075"/>
            <a:ext cx="2879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Etelka Light Pro"/>
              </a:rPr>
              <a:t>Йошкар-Ола</a:t>
            </a:r>
            <a:endParaRPr lang="ru-RU" sz="1400">
              <a:solidFill>
                <a:srgbClr val="002060"/>
              </a:solidFill>
              <a:latin typeface="Etelka Light Pro"/>
            </a:endParaRPr>
          </a:p>
        </p:txBody>
      </p:sp>
      <p:sp>
        <p:nvSpPr>
          <p:cNvPr id="12296" name="TextBox 10287"/>
          <p:cNvSpPr txBox="1">
            <a:spLocks noChangeArrowheads="1"/>
          </p:cNvSpPr>
          <p:nvPr/>
        </p:nvSpPr>
        <p:spPr bwMode="auto">
          <a:xfrm>
            <a:off x="2089150" y="3770313"/>
            <a:ext cx="28797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Etelka Light Pro"/>
              </a:rPr>
              <a:t>Москва</a:t>
            </a:r>
          </a:p>
        </p:txBody>
      </p:sp>
      <p:sp>
        <p:nvSpPr>
          <p:cNvPr id="12297" name="TextBox 10288"/>
          <p:cNvSpPr txBox="1">
            <a:spLocks noChangeArrowheads="1"/>
          </p:cNvSpPr>
          <p:nvPr/>
        </p:nvSpPr>
        <p:spPr bwMode="auto">
          <a:xfrm>
            <a:off x="6129338" y="2103438"/>
            <a:ext cx="4224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Etelka Light Pro"/>
              </a:rPr>
              <a:t>Нижний Новгород</a:t>
            </a:r>
            <a:endParaRPr lang="ru-RU" sz="1400">
              <a:solidFill>
                <a:srgbClr val="002060"/>
              </a:solidFill>
              <a:latin typeface="Etelka Light Pro"/>
            </a:endParaRPr>
          </a:p>
        </p:txBody>
      </p:sp>
      <p:sp>
        <p:nvSpPr>
          <p:cNvPr id="12298" name="TextBox 10289"/>
          <p:cNvSpPr txBox="1">
            <a:spLocks noChangeArrowheads="1"/>
          </p:cNvSpPr>
          <p:nvPr/>
        </p:nvSpPr>
        <p:spPr bwMode="auto">
          <a:xfrm>
            <a:off x="6105525" y="3768725"/>
            <a:ext cx="2879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Etelka Light Pro"/>
              </a:rPr>
              <a:t>Пермь</a:t>
            </a:r>
            <a:endParaRPr lang="ru-RU" sz="1400">
              <a:solidFill>
                <a:srgbClr val="002060"/>
              </a:solidFill>
              <a:latin typeface="Etelka Light Pro"/>
            </a:endParaRPr>
          </a:p>
        </p:txBody>
      </p:sp>
      <p:sp>
        <p:nvSpPr>
          <p:cNvPr id="12299" name="TextBox 14"/>
          <p:cNvSpPr txBox="1">
            <a:spLocks noChangeArrowheads="1"/>
          </p:cNvSpPr>
          <p:nvPr/>
        </p:nvSpPr>
        <p:spPr bwMode="auto">
          <a:xfrm>
            <a:off x="2073275" y="2060575"/>
            <a:ext cx="2998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Etelka Light Pro"/>
              </a:rPr>
              <a:t>Киров</a:t>
            </a:r>
            <a:endParaRPr lang="ru-RU" sz="1400">
              <a:solidFill>
                <a:srgbClr val="002060"/>
              </a:solidFill>
              <a:latin typeface="Etelka Light Pro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7265988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C60C2E"/>
                </a:solidFill>
                <a:latin typeface="Arial" charset="0"/>
                <a:cs typeface="Arial" charset="0"/>
              </a:rPr>
              <a:t>Клиенты Вятка Банка</a:t>
            </a:r>
            <a:endParaRPr lang="ru-RU" sz="3600" b="1" smtClean="0">
              <a:solidFill>
                <a:srgbClr val="C60C2E"/>
              </a:solidFill>
              <a:latin typeface="Arial" charset="0"/>
              <a:cs typeface="Arial" charset="0"/>
            </a:endParaRPr>
          </a:p>
        </p:txBody>
      </p:sp>
      <p:sp>
        <p:nvSpPr>
          <p:cNvPr id="13314" name="TextBox 13"/>
          <p:cNvSpPr txBox="1">
            <a:spLocks noChangeArrowheads="1"/>
          </p:cNvSpPr>
          <p:nvPr/>
        </p:nvSpPr>
        <p:spPr bwMode="auto">
          <a:xfrm>
            <a:off x="512763" y="3716338"/>
            <a:ext cx="818515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8800">
                <a:solidFill>
                  <a:srgbClr val="C60C2E"/>
                </a:solidFill>
              </a:rPr>
              <a:t>50 000</a:t>
            </a:r>
            <a:r>
              <a:rPr lang="ru-RU" altLang="ru-RU" sz="5400">
                <a:solidFill>
                  <a:srgbClr val="C60C2E"/>
                </a:solidFill>
              </a:rPr>
              <a:t> </a:t>
            </a:r>
            <a:r>
              <a:rPr lang="ru-RU" altLang="ru-RU" sz="4000">
                <a:solidFill>
                  <a:srgbClr val="C60C2E"/>
                </a:solidFill>
              </a:rPr>
              <a:t>человек</a:t>
            </a:r>
            <a:endParaRPr lang="ru-RU" sz="4000">
              <a:solidFill>
                <a:srgbClr val="C60C2E"/>
              </a:solidFill>
            </a:endParaRPr>
          </a:p>
        </p:txBody>
      </p:sp>
      <p:sp>
        <p:nvSpPr>
          <p:cNvPr id="13315" name="TextBox 15"/>
          <p:cNvSpPr txBox="1">
            <a:spLocks noChangeArrowheads="1"/>
          </p:cNvSpPr>
          <p:nvPr/>
        </p:nvSpPr>
        <p:spPr bwMode="auto">
          <a:xfrm>
            <a:off x="512763" y="1844675"/>
            <a:ext cx="84010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ru-RU" altLang="ru-RU" sz="3600">
                <a:solidFill>
                  <a:srgbClr val="002060"/>
                </a:solidFill>
              </a:rPr>
              <a:t>Количество жителей Кирова </a:t>
            </a:r>
            <a:br>
              <a:rPr lang="ru-RU" altLang="ru-RU" sz="3600">
                <a:solidFill>
                  <a:srgbClr val="002060"/>
                </a:solidFill>
              </a:rPr>
            </a:br>
            <a:r>
              <a:rPr lang="ru-RU" altLang="ru-RU" sz="3600">
                <a:solidFill>
                  <a:srgbClr val="002060"/>
                </a:solidFill>
              </a:rPr>
              <a:t>и Кировской области, которые ежемесячно посещают офисы банка:</a:t>
            </a:r>
            <a:endParaRPr lang="ru-RU" sz="360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7913688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C60C2E"/>
                </a:solidFill>
                <a:latin typeface="Arial" charset="0"/>
                <a:cs typeface="Arial" charset="0"/>
              </a:rPr>
              <a:t>Клиенты Вятка Банка</a:t>
            </a:r>
            <a:endParaRPr lang="ru-RU" sz="3600" b="1" smtClean="0">
              <a:solidFill>
                <a:srgbClr val="C60C2E"/>
              </a:solidFill>
              <a:latin typeface="Arial" charset="0"/>
              <a:cs typeface="Arial" charset="0"/>
            </a:endParaRPr>
          </a:p>
        </p:txBody>
      </p:sp>
      <p:sp>
        <p:nvSpPr>
          <p:cNvPr id="14338" name="TextBox 13"/>
          <p:cNvSpPr txBox="1">
            <a:spLocks noChangeArrowheads="1"/>
          </p:cNvSpPr>
          <p:nvPr/>
        </p:nvSpPr>
        <p:spPr bwMode="auto">
          <a:xfrm>
            <a:off x="512763" y="3716338"/>
            <a:ext cx="818515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8800">
                <a:solidFill>
                  <a:srgbClr val="C60C2E"/>
                </a:solidFill>
              </a:rPr>
              <a:t>33 000</a:t>
            </a:r>
            <a:r>
              <a:rPr lang="ru-RU" altLang="ru-RU" sz="5400">
                <a:solidFill>
                  <a:srgbClr val="C60C2E"/>
                </a:solidFill>
              </a:rPr>
              <a:t> </a:t>
            </a:r>
            <a:r>
              <a:rPr lang="ru-RU" altLang="ru-RU" sz="4000">
                <a:solidFill>
                  <a:srgbClr val="C60C2E"/>
                </a:solidFill>
              </a:rPr>
              <a:t>человек</a:t>
            </a:r>
            <a:endParaRPr lang="ru-RU" sz="4000">
              <a:solidFill>
                <a:srgbClr val="C60C2E"/>
              </a:solidFill>
            </a:endParaRPr>
          </a:p>
        </p:txBody>
      </p:sp>
      <p:sp>
        <p:nvSpPr>
          <p:cNvPr id="14339" name="TextBox 15"/>
          <p:cNvSpPr txBox="1">
            <a:spLocks noChangeArrowheads="1"/>
          </p:cNvSpPr>
          <p:nvPr/>
        </p:nvSpPr>
        <p:spPr bwMode="auto">
          <a:xfrm>
            <a:off x="512763" y="2205038"/>
            <a:ext cx="84010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ru-RU" sz="4400">
                <a:solidFill>
                  <a:srgbClr val="03205B"/>
                </a:solidFill>
                <a:latin typeface="Etelka Light Pro"/>
              </a:rPr>
              <a:t>Количество </a:t>
            </a:r>
            <a:br>
              <a:rPr lang="ru-RU" sz="4400">
                <a:solidFill>
                  <a:srgbClr val="03205B"/>
                </a:solidFill>
                <a:latin typeface="Etelka Light Pro"/>
              </a:rPr>
            </a:br>
            <a:r>
              <a:rPr lang="ru-RU" sz="4400">
                <a:solidFill>
                  <a:srgbClr val="03205B"/>
                </a:solidFill>
                <a:latin typeface="Etelka Light Pro"/>
              </a:rPr>
              <a:t>вкладчиков банка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6978650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C60C2E"/>
                </a:solidFill>
                <a:latin typeface="Arial" charset="0"/>
                <a:cs typeface="Arial" charset="0"/>
              </a:rPr>
              <a:t>Клиенты Вятка Банка</a:t>
            </a:r>
            <a:endParaRPr lang="ru-RU" sz="3600" b="1" smtClean="0">
              <a:solidFill>
                <a:srgbClr val="C60C2E"/>
              </a:solidFill>
              <a:latin typeface="Arial" charset="0"/>
              <a:cs typeface="Arial" charset="0"/>
            </a:endParaRPr>
          </a:p>
        </p:txBody>
      </p:sp>
      <p:sp>
        <p:nvSpPr>
          <p:cNvPr id="15362" name="TextBox 13"/>
          <p:cNvSpPr txBox="1">
            <a:spLocks noChangeArrowheads="1"/>
          </p:cNvSpPr>
          <p:nvPr/>
        </p:nvSpPr>
        <p:spPr bwMode="auto">
          <a:xfrm>
            <a:off x="512763" y="3716338"/>
            <a:ext cx="818515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8800">
                <a:solidFill>
                  <a:srgbClr val="C60C2E"/>
                </a:solidFill>
              </a:rPr>
              <a:t>30 000</a:t>
            </a:r>
            <a:r>
              <a:rPr lang="ru-RU" altLang="ru-RU" sz="5400">
                <a:solidFill>
                  <a:srgbClr val="C60C2E"/>
                </a:solidFill>
              </a:rPr>
              <a:t> </a:t>
            </a:r>
            <a:r>
              <a:rPr lang="ru-RU" altLang="ru-RU" sz="4000">
                <a:solidFill>
                  <a:srgbClr val="C60C2E"/>
                </a:solidFill>
              </a:rPr>
              <a:t>человек</a:t>
            </a:r>
            <a:endParaRPr lang="ru-RU" sz="4000">
              <a:solidFill>
                <a:srgbClr val="C60C2E"/>
              </a:solidFill>
            </a:endParaRPr>
          </a:p>
        </p:txBody>
      </p:sp>
      <p:sp>
        <p:nvSpPr>
          <p:cNvPr id="15363" name="TextBox 15"/>
          <p:cNvSpPr txBox="1">
            <a:spLocks noChangeArrowheads="1"/>
          </p:cNvSpPr>
          <p:nvPr/>
        </p:nvSpPr>
        <p:spPr bwMode="auto">
          <a:xfrm>
            <a:off x="512763" y="1504950"/>
            <a:ext cx="840105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ru-RU" altLang="ru-RU" sz="4400">
                <a:solidFill>
                  <a:srgbClr val="002060"/>
                </a:solidFill>
              </a:rPr>
              <a:t> </a:t>
            </a:r>
            <a:br>
              <a:rPr lang="ru-RU" altLang="ru-RU" sz="4400">
                <a:solidFill>
                  <a:srgbClr val="002060"/>
                </a:solidFill>
              </a:rPr>
            </a:br>
            <a:r>
              <a:rPr lang="ru-RU" sz="4400">
                <a:solidFill>
                  <a:srgbClr val="000066"/>
                </a:solidFill>
              </a:rPr>
              <a:t>Количество </a:t>
            </a:r>
            <a:br>
              <a:rPr lang="ru-RU" sz="4400">
                <a:solidFill>
                  <a:srgbClr val="000066"/>
                </a:solidFill>
              </a:rPr>
            </a:br>
            <a:r>
              <a:rPr lang="ru-RU" sz="4400">
                <a:solidFill>
                  <a:srgbClr val="000066"/>
                </a:solidFill>
              </a:rPr>
              <a:t>заемщиков банка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6978650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C60C2E"/>
                </a:solidFill>
                <a:latin typeface="Arial" charset="0"/>
                <a:cs typeface="Arial" charset="0"/>
              </a:rPr>
              <a:t>Клиенты Вятка Банка</a:t>
            </a:r>
            <a:endParaRPr lang="ru-RU" sz="3600" b="1" smtClean="0">
              <a:solidFill>
                <a:srgbClr val="C60C2E"/>
              </a:solidFill>
              <a:latin typeface="Arial" charset="0"/>
              <a:cs typeface="Arial" charset="0"/>
            </a:endParaRPr>
          </a:p>
        </p:txBody>
      </p:sp>
      <p:sp>
        <p:nvSpPr>
          <p:cNvPr id="16386" name="TextBox 13"/>
          <p:cNvSpPr txBox="1">
            <a:spLocks noChangeArrowheads="1"/>
          </p:cNvSpPr>
          <p:nvPr/>
        </p:nvSpPr>
        <p:spPr bwMode="auto">
          <a:xfrm>
            <a:off x="631825" y="3860800"/>
            <a:ext cx="818515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8800">
                <a:solidFill>
                  <a:srgbClr val="C60C2E"/>
                </a:solidFill>
              </a:rPr>
              <a:t>7000</a:t>
            </a:r>
            <a:r>
              <a:rPr lang="ru-RU" altLang="ru-RU" sz="5400">
                <a:solidFill>
                  <a:srgbClr val="C60C2E"/>
                </a:solidFill>
              </a:rPr>
              <a:t> </a:t>
            </a:r>
            <a:r>
              <a:rPr lang="ru-RU" altLang="ru-RU" sz="4000">
                <a:solidFill>
                  <a:srgbClr val="C60C2E"/>
                </a:solidFill>
              </a:rPr>
              <a:t>человек</a:t>
            </a:r>
            <a:endParaRPr lang="ru-RU" sz="4000">
              <a:solidFill>
                <a:srgbClr val="C60C2E"/>
              </a:solidFill>
            </a:endParaRPr>
          </a:p>
        </p:txBody>
      </p:sp>
      <p:sp>
        <p:nvSpPr>
          <p:cNvPr id="16387" name="TextBox 15"/>
          <p:cNvSpPr txBox="1">
            <a:spLocks noChangeArrowheads="1"/>
          </p:cNvSpPr>
          <p:nvPr/>
        </p:nvSpPr>
        <p:spPr bwMode="auto">
          <a:xfrm>
            <a:off x="512763" y="2198688"/>
            <a:ext cx="84010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ru-RU" altLang="ru-RU" sz="4400">
                <a:solidFill>
                  <a:srgbClr val="002060"/>
                </a:solidFill>
                <a:latin typeface="Etelka Light Pro"/>
              </a:rPr>
              <a:t>П</a:t>
            </a:r>
            <a:r>
              <a:rPr lang="ru-RU" sz="4400">
                <a:solidFill>
                  <a:srgbClr val="000066"/>
                </a:solidFill>
                <a:latin typeface="Etelka Light Pro"/>
              </a:rPr>
              <a:t>олучают пенсию </a:t>
            </a:r>
            <a:br>
              <a:rPr lang="ru-RU" sz="4400">
                <a:solidFill>
                  <a:srgbClr val="000066"/>
                </a:solidFill>
                <a:latin typeface="Etelka Light Pro"/>
              </a:rPr>
            </a:br>
            <a:r>
              <a:rPr lang="ru-RU" sz="4400">
                <a:solidFill>
                  <a:srgbClr val="000066"/>
                </a:solidFill>
                <a:latin typeface="Etelka Light Pro"/>
              </a:rPr>
              <a:t>в Вятка Банке более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76513" y="307975"/>
            <a:ext cx="7272337" cy="1143000"/>
          </a:xfrm>
        </p:spPr>
        <p:txBody>
          <a:bodyPr/>
          <a:lstStyle/>
          <a:p>
            <a:pPr algn="l" eaLnBrk="1" hangingPunct="1"/>
            <a:r>
              <a:rPr lang="ru-RU" altLang="ru-RU" sz="3600" b="1" smtClean="0">
                <a:solidFill>
                  <a:srgbClr val="C60C2E"/>
                </a:solidFill>
                <a:latin typeface="Arial" charset="0"/>
              </a:rPr>
              <a:t>Банковские продукты для физических лиц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65400" y="1700213"/>
            <a:ext cx="6615113" cy="1231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Кредиты – гарантированная ставка:</a:t>
            </a:r>
          </a:p>
          <a:p>
            <a:pPr marL="361950" indent="-36195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1 год – 16,5% годовых</a:t>
            </a:r>
          </a:p>
          <a:p>
            <a:pPr marL="361950" indent="-36195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3 года – 18,5% годовых</a:t>
            </a:r>
          </a:p>
          <a:p>
            <a:pPr marL="361950" indent="-36195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5 лет – 20% годовых</a:t>
            </a:r>
            <a:endParaRPr lang="ru-RU" sz="2800" dirty="0">
              <a:solidFill>
                <a:srgbClr val="002060"/>
              </a:solidFill>
              <a:latin typeface="Etelka Light Pro" panose="02000503030000020004" pitchFamily="50" charset="0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65400" y="3141663"/>
            <a:ext cx="6615113" cy="124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Вклады – самая выгодная ставка: </a:t>
            </a:r>
            <a:br>
              <a:rPr lang="ru-RU" b="1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</a:br>
            <a:r>
              <a:rPr lang="ru-RU" sz="100" b="1" dirty="0" err="1">
                <a:solidFill>
                  <a:srgbClr val="002060"/>
                </a:solidFill>
                <a:latin typeface="Etelka Light Pro" panose="02000503030000020004" pitchFamily="50" charset="0"/>
                <a:cs typeface="+mn-cs"/>
              </a:rPr>
              <a:t>шл</a:t>
            </a:r>
            <a:endParaRPr lang="ru-RU" sz="100" b="1" dirty="0">
              <a:solidFill>
                <a:srgbClr val="002060"/>
              </a:solidFill>
              <a:latin typeface="Etelka Light Pro" panose="02000503030000020004" pitchFamily="50" charset="0"/>
              <a:cs typeface="+mn-cs"/>
            </a:endParaRPr>
          </a:p>
          <a:p>
            <a:pPr marL="361950" indent="-36195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3 мес. – 6,2% годовых</a:t>
            </a:r>
          </a:p>
          <a:p>
            <a:pPr marL="361950" indent="-36195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6 мес. – 7,3% годовых</a:t>
            </a:r>
          </a:p>
          <a:p>
            <a:pPr marL="361950" indent="-36195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1 год – 8,1% годовых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76513" y="4581525"/>
            <a:ext cx="6615112" cy="1800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Коммунальные платежи: </a:t>
            </a:r>
            <a:br>
              <a:rPr lang="ru-RU" b="1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</a:br>
            <a:r>
              <a:rPr lang="ru-RU" sz="100" b="1" dirty="0" err="1">
                <a:solidFill>
                  <a:srgbClr val="002060"/>
                </a:solidFill>
                <a:latin typeface="Etelka Light Pro" panose="02000503030000020004" pitchFamily="50" charset="0"/>
                <a:cs typeface="+mn-cs"/>
              </a:rPr>
              <a:t>шл</a:t>
            </a:r>
            <a:endParaRPr lang="ru-RU" sz="100" b="1" dirty="0">
              <a:solidFill>
                <a:srgbClr val="002060"/>
              </a:solidFill>
              <a:latin typeface="Etelka Light Pro" panose="02000503030000020004" pitchFamily="50" charset="0"/>
              <a:cs typeface="+mn-cs"/>
            </a:endParaRPr>
          </a:p>
          <a:p>
            <a:pPr marL="342900" indent="-34290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 err="1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Энергосбыт</a:t>
            </a: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 (эл/энергия) – без комиссии</a:t>
            </a:r>
          </a:p>
          <a:p>
            <a:pPr marL="342900" indent="-34290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 err="1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Межрегионгаз</a:t>
            </a: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 (газоснабжение) – без комиссии</a:t>
            </a:r>
          </a:p>
          <a:p>
            <a:pPr marL="342900" indent="-34290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ООО ЖКХ (водоснабжение) – без комиссии</a:t>
            </a:r>
          </a:p>
          <a:p>
            <a:pPr marL="342900" indent="-34290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ООО ЖКХ (отопление) – без комиссии</a:t>
            </a:r>
          </a:p>
          <a:p>
            <a:pPr marL="342900" indent="-342900" defTabSz="103162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solidFill>
                  <a:srgbClr val="002060"/>
                </a:solidFill>
                <a:latin typeface="Etelka Text Pro" panose="02000503030000020004" pitchFamily="50" charset="0"/>
                <a:cs typeface="+mn-cs"/>
              </a:rPr>
              <a:t>Родительская плата за д/сады – без комиссии</a:t>
            </a:r>
            <a:endParaRPr lang="ru-RU" sz="2800" dirty="0">
              <a:solidFill>
                <a:srgbClr val="002060"/>
              </a:solidFill>
              <a:latin typeface="Etelka Light Pro" panose="02000503030000020004" pitchFamily="50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4347</TotalTime>
  <Words>757</Words>
  <Application>Microsoft Office PowerPoint</Application>
  <PresentationFormat>A4 Paper (210x297 mm)</PresentationFormat>
  <Paragraphs>189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33" baseType="lpstr">
      <vt:lpstr>Arial</vt:lpstr>
      <vt:lpstr>Etelka Text Pro</vt:lpstr>
      <vt:lpstr>Calibri</vt:lpstr>
      <vt:lpstr>Verdana</vt:lpstr>
      <vt:lpstr>Etelka Light Pro</vt:lpstr>
      <vt:lpstr>Times New Roman</vt:lpstr>
      <vt:lpstr>Arial Cyr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Вятка Банк – нам 25 лет!</vt:lpstr>
      <vt:lpstr>Вятка Банк – нам 26 лет!</vt:lpstr>
      <vt:lpstr>Слайд 3</vt:lpstr>
      <vt:lpstr>Офисная сеть банка</vt:lpstr>
      <vt:lpstr>Клиенты Вятка Банка</vt:lpstr>
      <vt:lpstr>Клиенты Вятка Банка</vt:lpstr>
      <vt:lpstr>Клиенты Вятка Банка</vt:lpstr>
      <vt:lpstr>Клиенты Вятка Банка</vt:lpstr>
      <vt:lpstr>Банковские продукты для физических лиц</vt:lpstr>
      <vt:lpstr>Клуб ветеранов банка «Старшее поколение» </vt:lpstr>
      <vt:lpstr>«Время дарить тепло»</vt:lpstr>
      <vt:lpstr>Слайд 12</vt:lpstr>
      <vt:lpstr>Кредит «Овердрафт»</vt:lpstr>
      <vt:lpstr>Кредит «Бизнес-Оборот»</vt:lpstr>
      <vt:lpstr>Кредит «Бизнес-Аукцион»</vt:lpstr>
      <vt:lpstr>Программа кредитования «Стратегия»</vt:lpstr>
      <vt:lpstr>Микрокредитование</vt:lpstr>
      <vt:lpstr>Банковские гарантии</vt:lpstr>
      <vt:lpstr>Акция по РКО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KristineZ</dc:creator>
  <cp:lastModifiedBy>Димон</cp:lastModifiedBy>
  <cp:revision>646</cp:revision>
  <cp:lastPrinted>2016-11-23T11:56:38Z</cp:lastPrinted>
  <dcterms:created xsi:type="dcterms:W3CDTF">2014-10-06T09:55:06Z</dcterms:created>
  <dcterms:modified xsi:type="dcterms:W3CDTF">2017-03-04T03:27:14Z</dcterms:modified>
</cp:coreProperties>
</file>