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6064"/>
            <a:ext cx="9168341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836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на сайт\2023\Ноябрь\30.11\111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2285"/>
            <a:ext cx="9144000" cy="514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544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на сайт\2023\Ноябрь\30.11\111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71" y="692696"/>
            <a:ext cx="9144000" cy="514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044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на сайт\2023\Ноябрь\30.11\111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8" y="476672"/>
            <a:ext cx="9125362" cy="5132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10317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Гулюса</dc:creator>
  <cp:lastModifiedBy>Гулюса</cp:lastModifiedBy>
  <cp:revision>2</cp:revision>
  <dcterms:created xsi:type="dcterms:W3CDTF">2023-11-30T10:40:03Z</dcterms:created>
  <dcterms:modified xsi:type="dcterms:W3CDTF">2023-11-30T10:41:50Z</dcterms:modified>
</cp:coreProperties>
</file>