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8" y="-7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247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4962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4962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4962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4962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4962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4962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4962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31838"/>
            <a:ext cx="9147437" cy="5145434"/>
          </a:xfrm>
        </p:spPr>
      </p:pic>
    </p:spTree>
    <p:extLst>
      <p:ext uri="{BB962C8B-B14F-4D97-AF65-F5344CB8AC3E}">
        <p14:creationId xmlns:p14="http://schemas.microsoft.com/office/powerpoint/2010/main" val="12729773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9271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0983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731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4962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4962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4962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496213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0</TotalTime>
  <Words>0</Words>
  <Application>Microsoft Office PowerPoint</Application>
  <PresentationFormat>Экран (4:3)</PresentationFormat>
  <Paragraphs>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Гулюса</dc:creator>
  <cp:lastModifiedBy>Гулюса</cp:lastModifiedBy>
  <cp:revision>1</cp:revision>
  <dcterms:created xsi:type="dcterms:W3CDTF">2023-11-30T08:12:14Z</dcterms:created>
  <dcterms:modified xsi:type="dcterms:W3CDTF">2023-11-30T08:15:47Z</dcterms:modified>
</cp:coreProperties>
</file>