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35" name="Рисунок 34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id="36" name="Рисунок 35"/>
          <p:cNvPicPr/>
          <p:nvPr/>
        </p:nvPicPr>
        <p:blipFill>
          <a:blip r:embed="rId2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72" name="Рисунок 71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id="73" name="Рисунок 72"/>
          <p:cNvPicPr/>
          <p:nvPr/>
        </p:nvPicPr>
        <p:blipFill>
          <a:blip r:embed="rId2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/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3280" cy="6857280"/>
          </a:xfrm>
          <a:prstGeom prst="rect">
            <a:avLst/>
          </a:prstGeom>
          <a:ln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28560" y="144360"/>
            <a:ext cx="7869240" cy="998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6"/>
          <p:cNvPicPr/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3280" cy="6857280"/>
          </a:xfrm>
          <a:prstGeom prst="rect">
            <a:avLst/>
          </a:prstGeom>
          <a:ln>
            <a:noFill/>
          </a:ln>
        </p:spPr>
      </p:pic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214200" y="0"/>
            <a:ext cx="9145440" cy="6858720"/>
          </a:xfrm>
          <a:prstGeom prst="rect">
            <a:avLst/>
          </a:prstGeom>
          <a:ln>
            <a:noFill/>
          </a:ln>
        </p:spPr>
      </p:pic>
      <p:sp>
        <p:nvSpPr>
          <p:cNvPr id="75" name="CustomShape 1"/>
          <p:cNvSpPr/>
          <p:nvPr/>
        </p:nvSpPr>
        <p:spPr>
          <a:xfrm>
            <a:off x="1418760" y="3456000"/>
            <a:ext cx="6716880" cy="6818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 algn="ctr">
              <a:lnSpc>
                <a:spcPct val="90000"/>
              </a:lnSpc>
            </a:pPr>
            <a:r>
              <a:rPr lang="ru-RU" sz="7200" b="1">
                <a:solidFill>
                  <a:srgbClr val="C00000"/>
                </a:solidFill>
                <a:latin typeface="Calibri"/>
              </a:rPr>
              <a:t>МКДОУ детский сад </a:t>
            </a:r>
            <a:endParaRPr/>
          </a:p>
          <a:p>
            <a:pPr algn="ctr">
              <a:lnSpc>
                <a:spcPct val="90000"/>
              </a:lnSpc>
            </a:pPr>
            <a:r>
              <a:rPr lang="ru-RU" sz="7200" b="1">
                <a:solidFill>
                  <a:srgbClr val="C00000"/>
                </a:solidFill>
                <a:latin typeface="Calibri"/>
              </a:rPr>
              <a:t>с. Савали</a:t>
            </a:r>
            <a:endParaRPr/>
          </a:p>
          <a:p>
            <a:pPr algn="ctr">
              <a:lnSpc>
                <a:spcPct val="90000"/>
              </a:lnSpc>
            </a:pPr>
            <a:r>
              <a:rPr lang="ru-RU" sz="7200" b="1">
                <a:solidFill>
                  <a:srgbClr val="C00000"/>
                </a:solidFill>
                <a:latin typeface="Calibri"/>
              </a:rPr>
              <a:t>НАШИ ВЕЛИКИЕ ПРАДЕДЫ!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Рисунок 83"/>
          <p:cNvPicPr/>
          <p:nvPr/>
        </p:nvPicPr>
        <p:blipFill>
          <a:blip r:embed="rId2"/>
          <a:stretch>
            <a:fillRect/>
          </a:stretch>
        </p:blipFill>
        <p:spPr>
          <a:xfrm>
            <a:off x="2376000" y="432000"/>
            <a:ext cx="4175640" cy="5975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Рисунок 84"/>
          <p:cNvPicPr/>
          <p:nvPr/>
        </p:nvPicPr>
        <p:blipFill>
          <a:blip r:embed="rId2"/>
          <a:stretch>
            <a:fillRect/>
          </a:stretch>
        </p:blipFill>
        <p:spPr>
          <a:xfrm>
            <a:off x="576000" y="697680"/>
            <a:ext cx="8063640" cy="5637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Рисунок 85"/>
          <p:cNvPicPr/>
          <p:nvPr/>
        </p:nvPicPr>
        <p:blipFill>
          <a:blip r:embed="rId2"/>
          <a:stretch>
            <a:fillRect/>
          </a:stretch>
        </p:blipFill>
        <p:spPr>
          <a:xfrm>
            <a:off x="2448000" y="432000"/>
            <a:ext cx="4133160" cy="5975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Рисунок 90"/>
          <p:cNvPicPr/>
          <p:nvPr/>
        </p:nvPicPr>
        <p:blipFill>
          <a:blip r:embed="rId2"/>
          <a:stretch>
            <a:fillRect/>
          </a:stretch>
        </p:blipFill>
        <p:spPr>
          <a:xfrm>
            <a:off x="1998720" y="385200"/>
            <a:ext cx="4967640" cy="5981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Рисунок 75"/>
          <p:cNvPicPr/>
          <p:nvPr/>
        </p:nvPicPr>
        <p:blipFill>
          <a:blip r:embed="rId2"/>
          <a:stretch>
            <a:fillRect/>
          </a:stretch>
        </p:blipFill>
        <p:spPr>
          <a:xfrm>
            <a:off x="2376000" y="432000"/>
            <a:ext cx="3959640" cy="604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Рисунок 76"/>
          <p:cNvPicPr/>
          <p:nvPr/>
        </p:nvPicPr>
        <p:blipFill>
          <a:blip r:embed="rId2"/>
          <a:stretch>
            <a:fillRect/>
          </a:stretch>
        </p:blipFill>
        <p:spPr>
          <a:xfrm>
            <a:off x="617040" y="712080"/>
            <a:ext cx="7919640" cy="5255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Рисунок 77"/>
          <p:cNvPicPr/>
          <p:nvPr/>
        </p:nvPicPr>
        <p:blipFill>
          <a:blip r:embed="rId2"/>
          <a:stretch>
            <a:fillRect/>
          </a:stretch>
        </p:blipFill>
        <p:spPr>
          <a:xfrm>
            <a:off x="2648160" y="368640"/>
            <a:ext cx="3887640" cy="6039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Рисунок 78"/>
          <p:cNvPicPr/>
          <p:nvPr/>
        </p:nvPicPr>
        <p:blipFill>
          <a:blip r:embed="rId2"/>
          <a:stretch>
            <a:fillRect/>
          </a:stretch>
        </p:blipFill>
        <p:spPr>
          <a:xfrm>
            <a:off x="648000" y="504000"/>
            <a:ext cx="7919640" cy="568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Рисунок 79"/>
          <p:cNvPicPr/>
          <p:nvPr/>
        </p:nvPicPr>
        <p:blipFill>
          <a:blip r:embed="rId2"/>
          <a:stretch>
            <a:fillRect/>
          </a:stretch>
        </p:blipFill>
        <p:spPr>
          <a:xfrm>
            <a:off x="2520000" y="432000"/>
            <a:ext cx="4031640" cy="5975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Рисунок 80"/>
          <p:cNvPicPr/>
          <p:nvPr/>
        </p:nvPicPr>
        <p:blipFill>
          <a:blip r:embed="rId2"/>
          <a:stretch>
            <a:fillRect/>
          </a:stretch>
        </p:blipFill>
        <p:spPr>
          <a:xfrm>
            <a:off x="648000" y="720000"/>
            <a:ext cx="7914600" cy="5183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Рисунок 81"/>
          <p:cNvPicPr/>
          <p:nvPr/>
        </p:nvPicPr>
        <p:blipFill>
          <a:blip r:embed="rId2"/>
          <a:stretch>
            <a:fillRect/>
          </a:stretch>
        </p:blipFill>
        <p:spPr>
          <a:xfrm>
            <a:off x="2592000" y="432000"/>
            <a:ext cx="3815640" cy="5975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Рисунок 82"/>
          <p:cNvPicPr/>
          <p:nvPr/>
        </p:nvPicPr>
        <p:blipFill>
          <a:blip r:embed="rId2"/>
          <a:stretch>
            <a:fillRect/>
          </a:stretch>
        </p:blipFill>
        <p:spPr>
          <a:xfrm>
            <a:off x="576000" y="663480"/>
            <a:ext cx="7991640" cy="54561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Экран (4:3)</PresentationFormat>
  <Paragraphs>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</dc:creator>
  <cp:lastModifiedBy>ком</cp:lastModifiedBy>
  <cp:revision>1</cp:revision>
  <dcterms:modified xsi:type="dcterms:W3CDTF">2020-04-30T06:15:32Z</dcterms:modified>
</cp:coreProperties>
</file>