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682" autoAdjust="0"/>
  </p:normalViewPr>
  <p:slideViewPr>
    <p:cSldViewPr>
      <p:cViewPr varScale="1">
        <p:scale>
          <a:sx n="85" d="100"/>
          <a:sy n="8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082EB-EA3A-44F9-A442-29DEAC8C1227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F18CE-A5A1-4864-AD2C-121854E2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9 мая 2020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0575" y="-581025"/>
            <a:ext cx="10725150" cy="80200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Муниципальное казенное дошкольное образовательное учреждение </a:t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>детский сад «</a:t>
            </a:r>
            <a:r>
              <a:rPr lang="ru-RU" sz="3600" b="1" dirty="0" err="1" smtClean="0">
                <a:latin typeface="Monotype Corsiva" pitchFamily="66" charset="0"/>
              </a:rPr>
              <a:t>Сандугач</a:t>
            </a:r>
            <a:r>
              <a:rPr lang="ru-RU" sz="3600" b="1" dirty="0" smtClean="0">
                <a:latin typeface="Monotype Corsiva" pitchFamily="66" charset="0"/>
              </a:rPr>
              <a:t>»</a:t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> с.Новая </a:t>
            </a:r>
            <a:r>
              <a:rPr lang="ru-RU" sz="3600" b="1" dirty="0" err="1" smtClean="0">
                <a:latin typeface="Monotype Corsiva" pitchFamily="66" charset="0"/>
              </a:rPr>
              <a:t>Смаиль</a:t>
            </a:r>
            <a:r>
              <a:rPr lang="ru-RU" sz="3600" b="1" dirty="0" smtClean="0">
                <a:latin typeface="Monotype Corsiva" pitchFamily="66" charset="0"/>
              </a:rPr>
              <a:t> </a:t>
            </a:r>
            <a:r>
              <a:rPr lang="ru-RU" sz="3600" b="1" dirty="0" err="1" smtClean="0">
                <a:latin typeface="Monotype Corsiva" pitchFamily="66" charset="0"/>
              </a:rPr>
              <a:t>Малмыжского</a:t>
            </a:r>
            <a:r>
              <a:rPr lang="ru-RU" sz="3600" b="1" dirty="0" smtClean="0">
                <a:latin typeface="Monotype Corsiva" pitchFamily="66" charset="0"/>
              </a:rPr>
              <a:t> района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70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14348" y="571480"/>
            <a:ext cx="7643865" cy="519749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7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428604"/>
            <a:ext cx="7715303" cy="5411807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73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357166"/>
            <a:ext cx="7858179" cy="5340369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74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224" y="642918"/>
            <a:ext cx="7286676" cy="484030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74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14348" y="428604"/>
            <a:ext cx="7643865" cy="519749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76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2910" y="428604"/>
            <a:ext cx="7572428" cy="500066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IMG_456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2910" y="500042"/>
            <a:ext cx="7858179" cy="519749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85786" y="571480"/>
            <a:ext cx="7643865" cy="519749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1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428604"/>
            <a:ext cx="8001055" cy="519749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User\Desktop\9 мая 2020\2112514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9 мая 2020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D:\9 мая\IMG_45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7500958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User\Desktop\9 мая 2020\img1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Концерт к 9 мая</a:t>
            </a:r>
            <a:endParaRPr lang="ru-RU" dirty="0"/>
          </a:p>
        </p:txBody>
      </p:sp>
      <p:pic>
        <p:nvPicPr>
          <p:cNvPr id="4" name="Содержимое 3" descr="IMG_466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7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2910" y="571480"/>
            <a:ext cx="7929617" cy="5268931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7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500042"/>
            <a:ext cx="7643865" cy="505461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9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714356"/>
            <a:ext cx="8001056" cy="492922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9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14348" y="500042"/>
            <a:ext cx="7715303" cy="526893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9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500042"/>
            <a:ext cx="8001055" cy="526893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9 мая 2020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469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357166"/>
            <a:ext cx="7929617" cy="548324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9</Words>
  <Application>Microsoft Office PowerPoint</Application>
  <PresentationFormat>Экран (4:3)</PresentationFormat>
  <Paragraphs>10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Муниципальное казенное дошкольное образовательное учреждение  детский сад «Сандугач»  с.Новая Смаиль Малмыжского района</vt:lpstr>
      <vt:lpstr>Слайд 2</vt:lpstr>
      <vt:lpstr>Концерт к 9 мая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дошкольное образовательное учреждение  детский сад «Сандугач»  с.Новая Смаиль Малмыжского района</dc:title>
  <dc:creator>User</dc:creator>
  <cp:lastModifiedBy>ком</cp:lastModifiedBy>
  <cp:revision>4</cp:revision>
  <dcterms:created xsi:type="dcterms:W3CDTF">2020-04-29T11:39:19Z</dcterms:created>
  <dcterms:modified xsi:type="dcterms:W3CDTF">2020-04-30T06:21:41Z</dcterms:modified>
</cp:coreProperties>
</file>