
<file path=[Content_Types].xml><?xml version="1.0" encoding="utf-8"?>
<Types xmlns="http://schemas.openxmlformats.org/package/2006/content-types"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211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1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2" r:id="rId6"/>
    <p:sldId id="263" r:id="rId7"/>
    <p:sldId id="265" r:id="rId8"/>
    <p:sldId id="266" r:id="rId9"/>
    <p:sldId id="267" r:id="rId10"/>
    <p:sldId id="269" r:id="rId11"/>
    <p:sldId id="270" r:id="rId12"/>
    <p:sldId id="271" r:id="rId13"/>
    <p:sldId id="280" r:id="rId14"/>
    <p:sldId id="281" r:id="rId15"/>
    <p:sldId id="272" r:id="rId16"/>
    <p:sldId id="283" r:id="rId17"/>
    <p:sldId id="282" r:id="rId18"/>
    <p:sldId id="273" r:id="rId19"/>
    <p:sldId id="274" r:id="rId20"/>
    <p:sldId id="275" r:id="rId21"/>
    <p:sldId id="276" r:id="rId22"/>
    <p:sldId id="277" r:id="rId23"/>
    <p:sldId id="264" r:id="rId24"/>
    <p:sldId id="25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42690" name="Picture 2" descr="http://img0.liveinternet.ru/images/attach/d/0/141/978/141978646_oBm61CB4mBk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99392"/>
            <a:ext cx="1924844" cy="173409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38594" name="Picture 2" descr="https://cdn1.slus.name/55/45/5545fc9a6ce5dc306e2eed504ca0b725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41315">
            <a:off x="7758569" y="211982"/>
            <a:ext cx="1195069" cy="1119381"/>
          </a:xfrm>
          <a:prstGeom prst="rect">
            <a:avLst/>
          </a:prstGeom>
          <a:noFill/>
        </p:spPr>
      </p:pic>
      <p:pic>
        <p:nvPicPr>
          <p:cNvPr id="7" name="Picture 2" descr="https://cdn1.slus.name/55/45/5545fc9a6ce5dc306e2eed504ca0b725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87133">
            <a:off x="173845" y="192116"/>
            <a:ext cx="1195069" cy="111938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37570" name="Picture 2" descr="https://i2.stat01.com/1/5241/52405304/afacdb/naklejka-s-dnm-velikoj-pobedy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71400"/>
            <a:ext cx="3244436" cy="19888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92" Type="http://schemas.openxmlformats.org/officeDocument/2006/relationships/slideLayout" Target="../slideLayouts/slideLayout192.xml"/><Relationship Id="rId197" Type="http://schemas.openxmlformats.org/officeDocument/2006/relationships/slideLayout" Target="../slideLayouts/slideLayout197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82" Type="http://schemas.openxmlformats.org/officeDocument/2006/relationships/slideLayout" Target="../slideLayouts/slideLayout182.xml"/><Relationship Id="rId187" Type="http://schemas.openxmlformats.org/officeDocument/2006/relationships/slideLayout" Target="../slideLayouts/slideLayout187.xml"/><Relationship Id="rId217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38" Type="http://schemas.openxmlformats.org/officeDocument/2006/relationships/slideLayout" Target="../slideLayouts/slideLayout238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A0AB6-CB07-48A6-9BC3-40BB2FC58D0A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41BC5-7F17-4617-B5A6-79975549FB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  <p:sldLayoutId id="2147483754" r:id="rId106"/>
    <p:sldLayoutId id="2147483755" r:id="rId107"/>
    <p:sldLayoutId id="2147483756" r:id="rId108"/>
    <p:sldLayoutId id="2147483757" r:id="rId109"/>
    <p:sldLayoutId id="2147483758" r:id="rId110"/>
    <p:sldLayoutId id="2147483759" r:id="rId111"/>
    <p:sldLayoutId id="2147483760" r:id="rId112"/>
    <p:sldLayoutId id="2147483761" r:id="rId113"/>
    <p:sldLayoutId id="2147483762" r:id="rId114"/>
    <p:sldLayoutId id="2147483763" r:id="rId115"/>
    <p:sldLayoutId id="2147483764" r:id="rId116"/>
    <p:sldLayoutId id="2147483765" r:id="rId117"/>
    <p:sldLayoutId id="2147483766" r:id="rId118"/>
    <p:sldLayoutId id="2147483767" r:id="rId119"/>
    <p:sldLayoutId id="2147483768" r:id="rId120"/>
    <p:sldLayoutId id="2147483769" r:id="rId121"/>
    <p:sldLayoutId id="2147483770" r:id="rId122"/>
    <p:sldLayoutId id="2147483771" r:id="rId123"/>
    <p:sldLayoutId id="2147483772" r:id="rId124"/>
    <p:sldLayoutId id="2147483773" r:id="rId125"/>
    <p:sldLayoutId id="2147483774" r:id="rId126"/>
    <p:sldLayoutId id="2147483775" r:id="rId127"/>
    <p:sldLayoutId id="2147483776" r:id="rId128"/>
    <p:sldLayoutId id="2147483777" r:id="rId129"/>
    <p:sldLayoutId id="2147483778" r:id="rId130"/>
    <p:sldLayoutId id="2147483779" r:id="rId131"/>
    <p:sldLayoutId id="2147483780" r:id="rId132"/>
    <p:sldLayoutId id="2147483781" r:id="rId133"/>
    <p:sldLayoutId id="2147483782" r:id="rId134"/>
    <p:sldLayoutId id="2147483783" r:id="rId135"/>
    <p:sldLayoutId id="2147483784" r:id="rId136"/>
    <p:sldLayoutId id="2147483785" r:id="rId137"/>
    <p:sldLayoutId id="2147483786" r:id="rId138"/>
    <p:sldLayoutId id="2147483787" r:id="rId139"/>
    <p:sldLayoutId id="2147483788" r:id="rId140"/>
    <p:sldLayoutId id="2147483789" r:id="rId141"/>
    <p:sldLayoutId id="2147483790" r:id="rId142"/>
    <p:sldLayoutId id="2147483791" r:id="rId143"/>
    <p:sldLayoutId id="2147483792" r:id="rId144"/>
    <p:sldLayoutId id="2147483793" r:id="rId145"/>
    <p:sldLayoutId id="2147483794" r:id="rId146"/>
    <p:sldLayoutId id="2147483795" r:id="rId147"/>
    <p:sldLayoutId id="2147483796" r:id="rId148"/>
    <p:sldLayoutId id="2147483797" r:id="rId149"/>
    <p:sldLayoutId id="2147483798" r:id="rId150"/>
    <p:sldLayoutId id="2147483799" r:id="rId151"/>
    <p:sldLayoutId id="2147483800" r:id="rId152"/>
    <p:sldLayoutId id="2147483801" r:id="rId153"/>
    <p:sldLayoutId id="2147483802" r:id="rId154"/>
    <p:sldLayoutId id="2147483803" r:id="rId155"/>
    <p:sldLayoutId id="2147483804" r:id="rId156"/>
    <p:sldLayoutId id="2147483805" r:id="rId157"/>
    <p:sldLayoutId id="2147483806" r:id="rId158"/>
    <p:sldLayoutId id="2147483807" r:id="rId159"/>
    <p:sldLayoutId id="2147483808" r:id="rId160"/>
    <p:sldLayoutId id="2147483809" r:id="rId161"/>
    <p:sldLayoutId id="2147483810" r:id="rId162"/>
    <p:sldLayoutId id="2147483811" r:id="rId163"/>
    <p:sldLayoutId id="2147483812" r:id="rId164"/>
    <p:sldLayoutId id="2147483813" r:id="rId165"/>
    <p:sldLayoutId id="2147483814" r:id="rId166"/>
    <p:sldLayoutId id="2147483815" r:id="rId167"/>
    <p:sldLayoutId id="2147483816" r:id="rId168"/>
    <p:sldLayoutId id="2147483817" r:id="rId169"/>
    <p:sldLayoutId id="2147483818" r:id="rId170"/>
    <p:sldLayoutId id="2147483819" r:id="rId171"/>
    <p:sldLayoutId id="2147483820" r:id="rId172"/>
    <p:sldLayoutId id="2147483821" r:id="rId173"/>
    <p:sldLayoutId id="2147483822" r:id="rId174"/>
    <p:sldLayoutId id="2147483823" r:id="rId175"/>
    <p:sldLayoutId id="2147483824" r:id="rId176"/>
    <p:sldLayoutId id="2147483825" r:id="rId177"/>
    <p:sldLayoutId id="2147483826" r:id="rId178"/>
    <p:sldLayoutId id="2147483827" r:id="rId179"/>
    <p:sldLayoutId id="2147483828" r:id="rId180"/>
    <p:sldLayoutId id="2147483829" r:id="rId181"/>
    <p:sldLayoutId id="2147483830" r:id="rId182"/>
    <p:sldLayoutId id="2147483831" r:id="rId183"/>
    <p:sldLayoutId id="2147483832" r:id="rId184"/>
    <p:sldLayoutId id="2147483833" r:id="rId185"/>
    <p:sldLayoutId id="2147483834" r:id="rId186"/>
    <p:sldLayoutId id="2147483835" r:id="rId187"/>
    <p:sldLayoutId id="2147483836" r:id="rId188"/>
    <p:sldLayoutId id="2147483837" r:id="rId189"/>
    <p:sldLayoutId id="2147483838" r:id="rId190"/>
    <p:sldLayoutId id="2147483839" r:id="rId191"/>
    <p:sldLayoutId id="2147483840" r:id="rId192"/>
    <p:sldLayoutId id="2147483841" r:id="rId193"/>
    <p:sldLayoutId id="2147483842" r:id="rId194"/>
    <p:sldLayoutId id="2147483843" r:id="rId195"/>
    <p:sldLayoutId id="2147483844" r:id="rId196"/>
    <p:sldLayoutId id="2147483845" r:id="rId197"/>
    <p:sldLayoutId id="2147483846" r:id="rId198"/>
    <p:sldLayoutId id="2147483847" r:id="rId199"/>
    <p:sldLayoutId id="2147483848" r:id="rId200"/>
    <p:sldLayoutId id="2147483849" r:id="rId201"/>
    <p:sldLayoutId id="2147483850" r:id="rId202"/>
    <p:sldLayoutId id="2147483851" r:id="rId203"/>
    <p:sldLayoutId id="2147483852" r:id="rId204"/>
    <p:sldLayoutId id="2147483853" r:id="rId205"/>
    <p:sldLayoutId id="2147483854" r:id="rId206"/>
    <p:sldLayoutId id="2147483855" r:id="rId207"/>
    <p:sldLayoutId id="2147483856" r:id="rId208"/>
    <p:sldLayoutId id="2147483857" r:id="rId209"/>
    <p:sldLayoutId id="2147483858" r:id="rId210"/>
    <p:sldLayoutId id="2147483859" r:id="rId211"/>
    <p:sldLayoutId id="2147483860" r:id="rId212"/>
    <p:sldLayoutId id="2147483861" r:id="rId213"/>
    <p:sldLayoutId id="2147483862" r:id="rId214"/>
    <p:sldLayoutId id="2147483863" r:id="rId215"/>
    <p:sldLayoutId id="2147483864" r:id="rId216"/>
    <p:sldLayoutId id="2147483865" r:id="rId217"/>
    <p:sldLayoutId id="2147483866" r:id="rId218"/>
    <p:sldLayoutId id="2147483867" r:id="rId219"/>
    <p:sldLayoutId id="2147483868" r:id="rId220"/>
    <p:sldLayoutId id="2147483869" r:id="rId221"/>
    <p:sldLayoutId id="2147483870" r:id="rId222"/>
    <p:sldLayoutId id="2147483871" r:id="rId223"/>
    <p:sldLayoutId id="2147483872" r:id="rId224"/>
    <p:sldLayoutId id="2147483873" r:id="rId225"/>
    <p:sldLayoutId id="2147483874" r:id="rId226"/>
    <p:sldLayoutId id="2147483875" r:id="rId227"/>
    <p:sldLayoutId id="2147483876" r:id="rId228"/>
    <p:sldLayoutId id="2147483877" r:id="rId229"/>
    <p:sldLayoutId id="2147483878" r:id="rId230"/>
    <p:sldLayoutId id="2147483879" r:id="rId231"/>
    <p:sldLayoutId id="2147483880" r:id="rId232"/>
    <p:sldLayoutId id="2147483881" r:id="rId233"/>
    <p:sldLayoutId id="2147483882" r:id="rId234"/>
    <p:sldLayoutId id="2147483883" r:id="rId235"/>
    <p:sldLayoutId id="2147483884" r:id="rId236"/>
    <p:sldLayoutId id="2147483885" r:id="rId237"/>
    <p:sldLayoutId id="2147483886" r:id="rId238"/>
  </p:sldLayoutIdLst>
  <p:transition advClick="0" advTm="5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101600">
                    <a:srgbClr val="FFFF00">
                      <a:alpha val="60000"/>
                    </a:srgbClr>
                  </a:glow>
                  <a:innerShdw blurRad="63500" dist="50800" dir="2700000">
                    <a:prstClr val="black">
                      <a:alpha val="50000"/>
                    </a:prstClr>
                  </a:innerShdw>
                </a:effectLst>
              </a:rPr>
              <a:t>Этот  День Победы…</a:t>
            </a:r>
            <a:endParaRPr lang="ru-RU" sz="6600" b="1" i="1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glow rad="101600">
                  <a:srgbClr val="FFFF00">
                    <a:alpha val="60000"/>
                  </a:srgbClr>
                </a:glow>
                <a:innerShdw blurRad="63500" dist="50800" dir="27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780928"/>
            <a:ext cx="4968552" cy="218464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Великая  Победа -  гордость  поколений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2050" name="Picture 2" descr="C:\Users\Саша\Desktop\IMG_20200429_170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7521897" cy="51845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3074" name="Picture 2" descr="C:\Users\Саша\Desktop\IMG_20200429_1359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1"/>
            <a:ext cx="7704856" cy="511256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4098" name="Picture 2" descr="C:\Users\Саша\Desktop\IMG_20200429_132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263" y="1484784"/>
            <a:ext cx="6858000" cy="51125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2050" name="Picture 2" descr="C:\Users\Саша\Desktop\IMG_20200429_184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06500"/>
            <a:ext cx="7245424" cy="53188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3074" name="Picture 2" descr="C:\Users\Саша\Desktop\IMG_20200429_184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7632848" cy="56369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5122" name="Picture 2" descr="C:\Users\Саша\Desktop\IMG_20200429_170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038" y="1340768"/>
            <a:ext cx="6858000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1028" name="Picture 4" descr="C:\Users\Саша\Desktop\IMG_20200429_203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6552728" cy="56166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C:\Users\Саша\Desktop\IMG_20200429_174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860032" cy="6264696"/>
          </a:xfrm>
          <a:prstGeom prst="rect">
            <a:avLst/>
          </a:prstGeom>
          <a:noFill/>
        </p:spPr>
      </p:pic>
      <p:pic>
        <p:nvPicPr>
          <p:cNvPr id="4099" name="Picture 3" descr="C:\Users\Саша\Desktop\IMG_20200429_175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4355976" cy="6021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1027" name="Picture 3" descr="C:\Users\Саша\Desktop\IMG_20200429_190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556792"/>
            <a:ext cx="4104455" cy="4608512"/>
          </a:xfrm>
          <a:prstGeom prst="rect">
            <a:avLst/>
          </a:prstGeom>
          <a:noFill/>
        </p:spPr>
      </p:pic>
      <p:pic>
        <p:nvPicPr>
          <p:cNvPr id="1026" name="Picture 2" descr="C:\Users\Саша\Desktop\IMG_20200429_204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1412776"/>
            <a:ext cx="3816424" cy="47525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696744" cy="105273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1026" name="Picture 2" descr="C:\Users\Саша\Desktop\IMG_20200429_110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836712"/>
            <a:ext cx="4536504" cy="57606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аша\Desktop\SAM_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7848872" cy="51845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1026" name="Picture 2" descr="C:\Users\Саша\Desktop\IMG_20200430_080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08720"/>
            <a:ext cx="4752528" cy="56886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2050" name="Picture 2" descr="C:\Users\Саша\Desktop\IMG_20200430_080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836712"/>
            <a:ext cx="4608512" cy="6021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3074" name="Picture 2" descr="C:\Users\Саша\Desktop\IMG_20200430_080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08720"/>
            <a:ext cx="4464496" cy="56166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2474" y="260648"/>
            <a:ext cx="48998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/>
              <a:t>МКДОУд\с</a:t>
            </a:r>
            <a:r>
              <a:rPr lang="ru-RU" sz="3600" b="1" dirty="0" smtClean="0"/>
              <a:t>«Колосок» с.Рожки</a:t>
            </a:r>
            <a:endParaRPr lang="ru-RU" sz="3600" dirty="0"/>
          </a:p>
        </p:txBody>
      </p:sp>
      <p:pic>
        <p:nvPicPr>
          <p:cNvPr id="4" name="Picture 2" descr="C:\Users\Саша\Desktop\IMG_20200429_170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038" y="1628800"/>
            <a:ext cx="6858000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8407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МКДОУ </a:t>
            </a:r>
            <a:r>
              <a:rPr lang="ru-RU" b="1" dirty="0" err="1" smtClean="0"/>
              <a:t>д\с</a:t>
            </a:r>
            <a:r>
              <a:rPr lang="ru-RU" b="1" dirty="0" smtClean="0"/>
              <a:t> «Колосок» с.Рожки</a:t>
            </a:r>
            <a:endParaRPr lang="ru-RU" dirty="0"/>
          </a:p>
        </p:txBody>
      </p:sp>
      <p:pic>
        <p:nvPicPr>
          <p:cNvPr id="2050" name="Picture 2" descr="C:\Users\Саша\Desktop\IMG_4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6840760" cy="48965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3" name="Picture 2" descr="C:\Users\Саша\Desktop\SAM_01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7632848" cy="5400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4098" name="Picture 2" descr="C:\Users\Саша\Desktop\SL2714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7488832" cy="4824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5122" name="Picture 2" descr="C:\Users\Саша\Desktop\SAM_0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344816" cy="50405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6146" name="Picture 2" descr="C:\Users\Саша\Desktop\IMG_4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272808" cy="504055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784887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МКДОУ </a:t>
            </a:r>
            <a:r>
              <a:rPr lang="ru-RU" sz="3600" b="1" dirty="0" err="1" smtClean="0"/>
              <a:t>д\с</a:t>
            </a:r>
            <a:r>
              <a:rPr lang="ru-RU" sz="3600" b="1" dirty="0" smtClean="0"/>
              <a:t> «Колосок» с.Рожки</a:t>
            </a:r>
            <a:endParaRPr lang="ru-RU" sz="3600" dirty="0"/>
          </a:p>
        </p:txBody>
      </p:sp>
      <p:pic>
        <p:nvPicPr>
          <p:cNvPr id="8194" name="Picture 2" descr="C:\Users\Саша\Desktop\SAM_00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7632848" cy="51125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139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Этот  День Победы…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Слайд 17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МКДОУ д\с «Колосок» с.Рожки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Этот день победы…</dc:title>
  <dc:creator>Домашний</dc:creator>
  <cp:lastModifiedBy>ком</cp:lastModifiedBy>
  <cp:revision>31</cp:revision>
  <dcterms:created xsi:type="dcterms:W3CDTF">2019-05-05T08:37:40Z</dcterms:created>
  <dcterms:modified xsi:type="dcterms:W3CDTF">2020-04-30T06:42:32Z</dcterms:modified>
</cp:coreProperties>
</file>