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3" r:id="rId4"/>
    <p:sldId id="257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794" y="-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>
                <a:solidFill>
                  <a:srgbClr val="8683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201974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9817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71927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42359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63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781683"/>
            <a:ext cx="7886700" cy="2852737"/>
          </a:xfrm>
        </p:spPr>
        <p:txBody>
          <a:bodyPr anchor="b"/>
          <a:lstStyle>
            <a:lvl1pPr algn="ctr">
              <a:defRPr sz="6000">
                <a:solidFill>
                  <a:srgbClr val="86830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661408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2030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859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362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65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829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3578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7731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morning" dir="t"/>
            </a:scene3d>
            <a:sp3d extrusionH="57150" contourW="12700">
              <a:bevelT w="38100" h="38100"/>
              <a:contourClr>
                <a:srgbClr val="9A9600"/>
              </a:contourClr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87C1E-2CF7-45C5-9E91-3544B150C2BA}" type="datetimeFigureOut">
              <a:rPr lang="ru-RU" smtClean="0"/>
              <a:pPr/>
              <a:t>30.04.2020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BDCF5-E8F3-4F18-B4C2-A8CAC1C25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4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A6A200"/>
          </a:solidFill>
          <a:effectLst/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yg4fLDj0QS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gUn14gE4jJw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vatars.mds.yandex.net/get-pdb/1641653/7d3c1321-9408-4f11-aa9d-de011d97fa7f/s1200?webp=false" TargetMode="External"/><Relationship Id="rId2" Type="http://schemas.openxmlformats.org/officeDocument/2006/relationships/hyperlink" Target="https://ya-magazin.ru/i/oboi/bn_smalltalk_219218_1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aterinstvo.ru/content/article_images/articles_10281/orden-otechestvennoy-voina-i-orden-pobedy.jpg" TargetMode="External"/><Relationship Id="rId4" Type="http://schemas.openxmlformats.org/officeDocument/2006/relationships/hyperlink" Target="https://ali9.net/upload/58-thin_gold_frame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7CB3BC-1884-4156-9876-98D74E71A5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1372" y="1372883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75 лет</a:t>
            </a:r>
            <a:br>
              <a:rPr lang="ru-RU" dirty="0" smtClean="0"/>
            </a:br>
            <a:r>
              <a:rPr lang="ru-RU" dirty="0" smtClean="0"/>
              <a:t>ВЕЛИКОЙ</a:t>
            </a:r>
            <a:br>
              <a:rPr lang="ru-RU" dirty="0" smtClean="0"/>
            </a:br>
            <a:r>
              <a:rPr lang="ru-RU" dirty="0" smtClean="0"/>
              <a:t>ПОБЕДЕ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0120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E993EE-6E3A-4F19-905E-4E801ACEA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Создание фильмов</a:t>
            </a:r>
            <a:br>
              <a:rPr lang="ru-RU" dirty="0" smtClean="0"/>
            </a:br>
            <a:r>
              <a:rPr lang="ru-RU" sz="1600" u="sng" dirty="0">
                <a:hlinkClick r:id="rId2"/>
              </a:rPr>
              <a:t>https://youtu.be/yg4fLDj0QS4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15857" y="1663863"/>
            <a:ext cx="5937337" cy="4453004"/>
          </a:xfrm>
        </p:spPr>
      </p:pic>
    </p:spTree>
    <p:extLst>
      <p:ext uri="{BB962C8B-B14F-4D97-AF65-F5344CB8AC3E}">
        <p14:creationId xmlns:p14="http://schemas.microsoft.com/office/powerpoint/2010/main" xmlns="" val="4250344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8229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67744" y="1340768"/>
            <a:ext cx="568863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Детство, опалённое войной.</a:t>
            </a:r>
          </a:p>
          <a:p>
            <a:pPr algn="ctr"/>
            <a:r>
              <a:rPr lang="ru-RU" sz="2000" u="sng" dirty="0">
                <a:hlinkClick r:id="rId3"/>
              </a:rPr>
              <a:t>https://youtu.be/gUn14gE4jJw</a:t>
            </a:r>
            <a:endParaRPr lang="ru-RU" sz="2000" dirty="0"/>
          </a:p>
          <a:p>
            <a:pPr algn="ctr"/>
            <a:endParaRPr lang="ru-RU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2309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II </a:t>
            </a:r>
            <a:r>
              <a:rPr lang="ru-RU" dirty="0" err="1" smtClean="0"/>
              <a:t>межрегтональный</a:t>
            </a:r>
            <a:r>
              <a:rPr lang="ru-RU" dirty="0" smtClean="0"/>
              <a:t> конкурс «Родные истоки»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mp\Desktop\От сердца к сердцу\участие в региональном фестивале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7105" y="1728588"/>
            <a:ext cx="6212915" cy="465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74989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8850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Музыкально-литературная композиция «Ах. Война, что ты сделала…»</a:t>
            </a:r>
            <a:endParaRPr lang="ru-RU" sz="32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1108" y="1825625"/>
            <a:ext cx="580178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79947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2417D89C-E75D-48CC-BC1F-02964F24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Интернет ресурсы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F0B20FDA-A94F-4FF6-B6FA-2781A8F33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https://ya-magazin.ru/i/oboi/bn_smalltalk_219218_1.jpg</a:t>
            </a:r>
            <a:endParaRPr lang="ru-RU" dirty="0"/>
          </a:p>
          <a:p>
            <a:r>
              <a:rPr lang="en-US" dirty="0">
                <a:hlinkClick r:id="rId3"/>
              </a:rPr>
              <a:t>https://avatars.mds.yandex.net/get-pdb/1641653/7d3c1321-9408-4f11-aa9d-de011d97fa7f/s1200?webp=false</a:t>
            </a:r>
            <a:endParaRPr lang="ru-RU" dirty="0"/>
          </a:p>
          <a:p>
            <a:r>
              <a:rPr lang="en-US" dirty="0">
                <a:hlinkClick r:id="rId4"/>
              </a:rPr>
              <a:t>https://ali9.net/upload/58-thin_gold_frame.png</a:t>
            </a:r>
            <a:endParaRPr lang="ru-RU" dirty="0"/>
          </a:p>
          <a:p>
            <a:r>
              <a:rPr lang="en-US" dirty="0">
                <a:hlinkClick r:id="rId5"/>
              </a:rPr>
              <a:t>https://materinstvo.ru/content/article_images/articles_10281/orden-otechestvennoy-voina-i-orden-pobedy.jpg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6466847"/>
      </p:ext>
    </p:extLst>
  </p:cSld>
  <p:clrMapOvr>
    <a:masterClrMapping/>
  </p:clrMapOvr>
</p:sld>
</file>

<file path=ppt/theme/theme1.xml><?xml version="1.0" encoding="utf-8"?>
<a:theme xmlns:a="http://schemas.openxmlformats.org/drawingml/2006/main" name="поб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6" id="{EA177A39-FE43-4467-A3F7-DEE24C66F8C6}" vid="{B43CD125-AF7C-4540-BA08-117305176CD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поб1</Template>
  <TotalTime>95</TotalTime>
  <Words>45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поб1</vt:lpstr>
      <vt:lpstr>  75 лет ВЕЛИКОЙ ПОБЕДЕ</vt:lpstr>
      <vt:lpstr>Создание фильмов https://youtu.be/yg4fLDj0QS4 </vt:lpstr>
      <vt:lpstr>Слайд 3</vt:lpstr>
      <vt:lpstr>II межрегтональный конкурс «Родные истоки»</vt:lpstr>
      <vt:lpstr>Слайд 5</vt:lpstr>
      <vt:lpstr>Музыкально-литературная композиция «Ах. Война, что ты сделала…»</vt:lpstr>
      <vt:lpstr>Интернет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День Победы</dc:title>
  <dc:creator>Эрика</dc:creator>
  <cp:lastModifiedBy>ком</cp:lastModifiedBy>
  <cp:revision>5</cp:revision>
  <dcterms:created xsi:type="dcterms:W3CDTF">2020-02-16T15:39:09Z</dcterms:created>
  <dcterms:modified xsi:type="dcterms:W3CDTF">2020-04-30T09:34:49Z</dcterms:modified>
</cp:coreProperties>
</file>