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2" r:id="rId6"/>
    <p:sldId id="263" r:id="rId7"/>
    <p:sldId id="267" r:id="rId8"/>
    <p:sldId id="266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689B4-B11C-4543-AC34-F4C0450C69B4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BFF93-D317-4590-BC02-DD31AF114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0A345-FFDE-46F5-9FB3-FE0C875981E9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B4FBB-07AC-4B77-BCA1-4F89B3021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FCC97-659A-4BA6-AF5B-F8C551F80811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317B8-45D6-493E-8817-7AF36EAF7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3665-587F-4D9E-92CE-1BA8CF33B8FC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9123-3DD5-488D-A65F-1CEF9F5BC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76C2D-A403-42CD-9038-C84136A6FC1D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6298D-9433-4DCE-B2FA-5261D091D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689BB-CBDA-4CCF-9771-4716DBC06F9A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5127B-4985-4DB8-8D8A-586ABAD574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20877-0DAB-4658-BFCD-D326488A5B7C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5C828-F873-4410-9DCE-9E81FCEFE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59F6E-A895-4480-8A29-9AE460B1B430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2C6FC-0D46-4E02-A655-ACC130455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5B46F-2074-4FA4-B792-3D570088D280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89E58-2417-44D7-AD7C-A79934DE8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5A959-5F4F-4C48-B9F6-5CF9D2CE2C98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0D3EC-BF02-4349-BB9B-5A0F9D668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49DA9-920A-4C4F-9993-85489FB19C9D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A6D2F-B1E9-4CC1-BA94-E63D06190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C35BE8-CDA4-40A6-8722-78A52FE2C961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CD5233-64DF-4315-81C2-FA3A3022E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9457" y="2145556"/>
            <a:ext cx="8640961" cy="2448272"/>
          </a:xfrm>
        </p:spPr>
        <p:txBody>
          <a:bodyPr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Нам дороги эти </a:t>
            </a:r>
            <a:br>
              <a:rPr lang="ru-RU" sz="66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66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позабыть нельзя…</a:t>
            </a: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775" y="5229225"/>
            <a:ext cx="3744913" cy="100806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z="2400" dirty="0">
                <a:solidFill>
                  <a:schemeClr val="tx1"/>
                </a:solidFill>
              </a:rPr>
              <a:t>МКОУ ООШ </a:t>
            </a:r>
          </a:p>
          <a:p>
            <a:pPr eaLnBrk="1" hangingPunct="1">
              <a:spcBef>
                <a:spcPct val="0"/>
              </a:spcBef>
            </a:pPr>
            <a:r>
              <a:rPr lang="ru-RU" sz="2400" dirty="0">
                <a:solidFill>
                  <a:schemeClr val="tx1"/>
                </a:solidFill>
              </a:rPr>
              <a:t>с. Старый </a:t>
            </a:r>
            <a:r>
              <a:rPr lang="ru-RU" sz="2400" dirty="0" err="1">
                <a:solidFill>
                  <a:schemeClr val="tx1"/>
                </a:solidFill>
              </a:rPr>
              <a:t>Бурец</a:t>
            </a:r>
            <a:endParaRPr lang="ru-RU" sz="24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ru-RU" sz="2000" dirty="0">
                <a:solidFill>
                  <a:schemeClr val="tx1"/>
                </a:solidFill>
              </a:rPr>
              <a:t>2020 год</a:t>
            </a:r>
          </a:p>
          <a:p>
            <a:pPr eaLnBrk="1" hangingPunct="1">
              <a:spcBef>
                <a:spcPct val="0"/>
              </a:spcBef>
            </a:pPr>
            <a:endParaRPr lang="ru-RU" sz="20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123728" y="4544813"/>
            <a:ext cx="61198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i="1" dirty="0">
                <a:latin typeface="Times New Roman" pitchFamily="18" charset="0"/>
              </a:rPr>
              <a:t>Конкурс чтецов о Великой Отечественной войне</a:t>
            </a: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780928"/>
            <a:ext cx="856895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156428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12776"/>
            <a:ext cx="8229600" cy="939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Весь под ногами шар земной </a:t>
            </a:r>
          </a:p>
        </p:txBody>
      </p:sp>
      <p:sp>
        <p:nvSpPr>
          <p:cNvPr id="3" name="TextBox 2"/>
          <p:cNvSpPr txBox="1"/>
          <p:nvPr/>
        </p:nvSpPr>
        <p:spPr>
          <a:xfrm flipH="1">
            <a:off x="3995936" y="2352576"/>
            <a:ext cx="547260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Живу. Дышу. Пою</a:t>
            </a:r>
            <a:r>
              <a:rPr lang="ru-RU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3292376"/>
            <a:ext cx="72008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Но в памяти всегда со мной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55976" y="4235195"/>
            <a:ext cx="453650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Погибшие в бою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620713"/>
            <a:ext cx="8229600" cy="939800"/>
          </a:xfrm>
        </p:spPr>
        <p:txBody>
          <a:bodyPr>
            <a:noAutofit/>
          </a:bodyPr>
          <a:lstStyle/>
          <a:p>
            <a:pPr eaLnBrk="1" hangingPunct="1"/>
            <a:r>
              <a:rPr lang="ru-RU" sz="54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Стихи о Великой Отечественной войне </a:t>
            </a:r>
            <a:br>
              <a:rPr lang="ru-RU" sz="2800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читают учащиеся начальных классов</a:t>
            </a:r>
          </a:p>
        </p:txBody>
      </p:sp>
      <p:pic>
        <p:nvPicPr>
          <p:cNvPr id="5" name="Picture 4" descr="IMG_20200217_150043"/>
          <p:cNvPicPr>
            <a:picLocks noChangeAspect="1" noChangeArrowheads="1"/>
          </p:cNvPicPr>
          <p:nvPr/>
        </p:nvPicPr>
        <p:blipFill rotWithShape="1">
          <a:blip r:embed="rId3" cstate="print"/>
          <a:srcRect l="27507" t="9524" b="22218"/>
          <a:stretch/>
        </p:blipFill>
        <p:spPr bwMode="auto">
          <a:xfrm>
            <a:off x="5219700" y="1916113"/>
            <a:ext cx="3600450" cy="4519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IMG_20200217_145327"/>
          <p:cNvPicPr>
            <a:picLocks noChangeAspect="1" noChangeArrowheads="1"/>
          </p:cNvPicPr>
          <p:nvPr/>
        </p:nvPicPr>
        <p:blipFill rotWithShape="1">
          <a:blip r:embed="rId4" cstate="print"/>
          <a:srcRect l="15569" t="16865" r="35998"/>
          <a:stretch/>
        </p:blipFill>
        <p:spPr bwMode="auto">
          <a:xfrm>
            <a:off x="395288" y="1116013"/>
            <a:ext cx="2376487" cy="306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IMG_20200217_145049"/>
          <p:cNvPicPr>
            <a:picLocks noChangeAspect="1" noChangeArrowheads="1"/>
          </p:cNvPicPr>
          <p:nvPr/>
        </p:nvPicPr>
        <p:blipFill rotWithShape="1">
          <a:blip r:embed="rId5" cstate="print"/>
          <a:srcRect l="14125" t="15688"/>
          <a:stretch/>
        </p:blipFill>
        <p:spPr bwMode="auto">
          <a:xfrm>
            <a:off x="900113" y="3502025"/>
            <a:ext cx="3983037" cy="2933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981075"/>
            <a:ext cx="8229600" cy="7921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Муса Джалиль «Волки» читает гостья конкурса Кашкадамова Г.К</a:t>
            </a:r>
            <a:r>
              <a:rPr lang="ru-RU" sz="40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pic>
        <p:nvPicPr>
          <p:cNvPr id="4" name="Picture 4" descr="IMG_20200217_143610"/>
          <p:cNvPicPr>
            <a:picLocks noChangeAspect="1" noChangeArrowheads="1"/>
          </p:cNvPicPr>
          <p:nvPr/>
        </p:nvPicPr>
        <p:blipFill rotWithShape="1">
          <a:blip r:embed="rId3" cstate="print"/>
          <a:srcRect l="10668" t="12879" b="-2175"/>
          <a:stretch/>
        </p:blipFill>
        <p:spPr bwMode="auto">
          <a:xfrm>
            <a:off x="1619250" y="2276475"/>
            <a:ext cx="6176963" cy="4248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0" y="836613"/>
            <a:ext cx="8964613" cy="2305050"/>
          </a:xfrm>
        </p:spPr>
        <p:txBody>
          <a:bodyPr/>
          <a:lstStyle/>
          <a:p>
            <a:pPr algn="r" eaLnBrk="1" hangingPunct="1"/>
            <a:r>
              <a:rPr lang="ru-RU" sz="3600" i="1">
                <a:solidFill>
                  <a:srgbClr val="FF0000"/>
                </a:solidFill>
              </a:rPr>
              <a:t>Муса Джалиль «Варварство» читает учитель школы </a:t>
            </a:r>
            <a:br>
              <a:rPr lang="ru-RU" sz="3600" i="1">
                <a:solidFill>
                  <a:srgbClr val="FF0000"/>
                </a:solidFill>
              </a:rPr>
            </a:br>
            <a:r>
              <a:rPr lang="ru-RU" sz="3600" i="1">
                <a:solidFill>
                  <a:srgbClr val="FF0000"/>
                </a:solidFill>
              </a:rPr>
              <a:t>Забегалова М.А.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913" t="13650" r="24557" b="26900"/>
          <a:stretch/>
        </p:blipFill>
        <p:spPr>
          <a:xfrm>
            <a:off x="373063" y="2349500"/>
            <a:ext cx="2974975" cy="407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t="21281" r="29074" b="22175"/>
          <a:stretch/>
        </p:blipFill>
        <p:spPr>
          <a:xfrm>
            <a:off x="3635375" y="3284538"/>
            <a:ext cx="5329238" cy="3186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914400" y="69215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i="1">
                <a:solidFill>
                  <a:srgbClr val="FF0000"/>
                </a:solidFill>
              </a:rPr>
              <a:t>Стихи о Великой Отечественной войне читают учащиеся 6-8 классов</a:t>
            </a:r>
          </a:p>
        </p:txBody>
      </p:sp>
      <p:pic>
        <p:nvPicPr>
          <p:cNvPr id="5" name="Picture 4" descr="IMG_20200217_150232"/>
          <p:cNvPicPr>
            <a:picLocks noChangeAspect="1" noChangeArrowheads="1"/>
          </p:cNvPicPr>
          <p:nvPr/>
        </p:nvPicPr>
        <p:blipFill rotWithShape="1">
          <a:blip r:embed="rId2" cstate="print"/>
          <a:srcRect l="22361" t="16787" r="25415" b="10458"/>
          <a:stretch/>
        </p:blipFill>
        <p:spPr bwMode="auto">
          <a:xfrm>
            <a:off x="6948488" y="1844675"/>
            <a:ext cx="2017712" cy="3744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IMG_20200217_150621"/>
          <p:cNvPicPr>
            <a:picLocks noChangeAspect="1" noChangeArrowheads="1"/>
          </p:cNvPicPr>
          <p:nvPr/>
        </p:nvPicPr>
        <p:blipFill rotWithShape="1">
          <a:blip r:embed="rId3" cstate="print"/>
          <a:srcRect l="33342" t="20831" r="12945" b="22227"/>
          <a:stretch/>
        </p:blipFill>
        <p:spPr bwMode="auto">
          <a:xfrm>
            <a:off x="5435600" y="3717925"/>
            <a:ext cx="1985963" cy="280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rcRect l="32335" t="14870" r="3941"/>
          <a:stretch>
            <a:fillRect/>
          </a:stretch>
        </p:blipFill>
        <p:spPr bwMode="auto">
          <a:xfrm>
            <a:off x="179388" y="1773238"/>
            <a:ext cx="2881312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IMG_20200217_144326"/>
          <p:cNvPicPr>
            <a:picLocks noChangeAspect="1" noChangeArrowheads="1"/>
          </p:cNvPicPr>
          <p:nvPr/>
        </p:nvPicPr>
        <p:blipFill rotWithShape="1">
          <a:blip r:embed="rId5" cstate="print"/>
          <a:srcRect l="36710" t="14880" b="8857"/>
          <a:stretch/>
        </p:blipFill>
        <p:spPr bwMode="auto">
          <a:xfrm>
            <a:off x="2051050" y="3717925"/>
            <a:ext cx="3106738" cy="280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0" y="1052513"/>
            <a:ext cx="9144000" cy="1143000"/>
          </a:xfrm>
        </p:spPr>
        <p:txBody>
          <a:bodyPr/>
          <a:lstStyle/>
          <a:p>
            <a:pPr algn="l" eaLnBrk="1" hangingPunct="1"/>
            <a:r>
              <a:rPr lang="ru-RU" i="1">
                <a:solidFill>
                  <a:srgbClr val="FF0000"/>
                </a:solidFill>
              </a:rPr>
              <a:t>Награждение участников конкурса</a:t>
            </a:r>
          </a:p>
        </p:txBody>
      </p:sp>
      <p:pic>
        <p:nvPicPr>
          <p:cNvPr id="25604" name="Picture 4" descr="IMG_20200217_1519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276475"/>
            <a:ext cx="4224338" cy="3170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6" name="Picture 6" descr="IMG_20200217_152416"/>
          <p:cNvPicPr>
            <a:picLocks noChangeAspect="1" noChangeArrowheads="1"/>
          </p:cNvPicPr>
          <p:nvPr/>
        </p:nvPicPr>
        <p:blipFill rotWithShape="1">
          <a:blip/>
          <a:srcRect l="20484" t="18777"/>
          <a:stretch/>
        </p:blipFill>
        <p:spPr bwMode="auto">
          <a:xfrm>
            <a:off x="323850" y="2997200"/>
            <a:ext cx="4471988" cy="3425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1" name="Picture 5" descr="IMG_20200217_1524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2924175"/>
            <a:ext cx="4465638" cy="3349625"/>
          </a:xfrm>
          <a:prstGeom prst="rect">
            <a:avLst/>
          </a:prstGeom>
          <a:noFill/>
        </p:spPr>
      </p:pic>
      <p:pic>
        <p:nvPicPr>
          <p:cNvPr id="19462" name="Picture 6" descr="IMG_20200217_1519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240000" y="-11430000"/>
            <a:ext cx="3962400" cy="2971800"/>
          </a:xfrm>
          <a:prstGeom prst="rect">
            <a:avLst/>
          </a:prstGeom>
          <a:noFill/>
        </p:spPr>
      </p:pic>
      <p:pic>
        <p:nvPicPr>
          <p:cNvPr id="19463" name="Picture 7" descr="IMG_20200217_1519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5240000" y="-11430000"/>
            <a:ext cx="6337300" cy="47529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635407" y="121577"/>
            <a:ext cx="2834934" cy="3779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70" y="2065802"/>
            <a:ext cx="4210546" cy="4180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238990" y="865473"/>
            <a:ext cx="37799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Герои Великой Отечественной войны в наших сердцах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266131"/>
            <a:ext cx="4488392" cy="3427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738610" y="1235061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Пусть не будет войны никогда!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1403648" y="2265259"/>
            <a:ext cx="8003232" cy="82068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sz="4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Пусть спокойные спят города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6449" y="3085947"/>
            <a:ext cx="8568951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Пусть сирены пронзительный вой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1720" y="3914804"/>
            <a:ext cx="765353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Не звучит над моей головой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  <p:bldP spid="2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104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Нам дороги эти  позабыть нельзя…</vt:lpstr>
      <vt:lpstr>Весь под ногами шар земной </vt:lpstr>
      <vt:lpstr> Стихи о Великой Отечественной войне  читают учащиеся начальных классов</vt:lpstr>
      <vt:lpstr>Муса Джалиль «Волки» читает гостья конкурса Кашкадамова Г.К.</vt:lpstr>
      <vt:lpstr>Муса Джалиль «Варварство» читает учитель школы  Забегалова М.А.</vt:lpstr>
      <vt:lpstr>Стихи о Великой Отечественной войне читают учащиеся 6-8 классов</vt:lpstr>
      <vt:lpstr>Награждение участников конкурса</vt:lpstr>
      <vt:lpstr>Слайд 8</vt:lpstr>
      <vt:lpstr>Пусть не будет войны никогда!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ком</cp:lastModifiedBy>
  <cp:revision>30</cp:revision>
  <dcterms:created xsi:type="dcterms:W3CDTF">2015-04-19T15:51:03Z</dcterms:created>
  <dcterms:modified xsi:type="dcterms:W3CDTF">2020-04-30T07:03:49Z</dcterms:modified>
</cp:coreProperties>
</file>