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2" r:id="rId7"/>
    <p:sldId id="263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153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372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461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91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203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70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11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24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69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77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97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507B7-0B41-4BC4-B79B-5218C5B73DA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27553-1CE4-4B15-BE4D-D4EBCBBAC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33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643271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04664"/>
            <a:ext cx="73169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чтецов «Эхо войны»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48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4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93150" y="116632"/>
            <a:ext cx="995942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Акция «Подарок Ветерану»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6319303" cy="473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9976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4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93150" y="116632"/>
            <a:ext cx="995942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Акция «Подарок Ветерану»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3860159" cy="51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8370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04664"/>
            <a:ext cx="73169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чтецов «Эхо войны»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9199" y="1340768"/>
            <a:ext cx="6815403" cy="511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61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3621" y="404664"/>
            <a:ext cx="69050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Акция «Звездочка памяти»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74583"/>
            <a:ext cx="6911413" cy="518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950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3621" y="404664"/>
            <a:ext cx="69050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Акция «Звездочка памяти»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6815403" cy="511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45212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34470"/>
            <a:ext cx="81559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Праздники, посвященные Дню Победы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435594"/>
            <a:ext cx="6402289" cy="4801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3320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34470"/>
            <a:ext cx="81559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Праздники, посвященные Дню Победы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9461" y="989551"/>
            <a:ext cx="6936771" cy="520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60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83897" y="134470"/>
            <a:ext cx="31873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«Стена Славы»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6588374" cy="494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5173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4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93150" y="116632"/>
            <a:ext cx="99594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Возложение цветов к </a:t>
            </a:r>
            <a:r>
              <a:rPr lang="ru-RU" sz="4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памятнику </a:t>
            </a:r>
            <a:r>
              <a:rPr lang="ru-RU" sz="4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Неизвестного 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солдата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6623381" cy="496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5262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1d1aafc71760725ffc18572aa206ea1a/982c8060d755a5fc67f4e30a51afb7d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4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93150" y="116632"/>
            <a:ext cx="99594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Возложение цветов к памятнику </a:t>
            </a:r>
            <a:r>
              <a:rPr lang="ru-RU" sz="4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Незвестного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солдата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6357407" cy="4768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274396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58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ком</cp:lastModifiedBy>
  <cp:revision>4</cp:revision>
  <dcterms:created xsi:type="dcterms:W3CDTF">2020-04-28T10:19:36Z</dcterms:created>
  <dcterms:modified xsi:type="dcterms:W3CDTF">2020-04-28T10:38:49Z</dcterms:modified>
</cp:coreProperties>
</file>